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4"/>
  </p:notesMasterIdLst>
  <p:sldIdLst>
    <p:sldId id="263" r:id="rId2"/>
    <p:sldId id="314" r:id="rId3"/>
    <p:sldId id="269" r:id="rId4"/>
    <p:sldId id="296" r:id="rId5"/>
    <p:sldId id="258"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10" r:id="rId20"/>
    <p:sldId id="311" r:id="rId21"/>
    <p:sldId id="312" r:id="rId22"/>
    <p:sldId id="317" r:id="rId23"/>
    <p:sldId id="313" r:id="rId24"/>
    <p:sldId id="315" r:id="rId25"/>
    <p:sldId id="316" r:id="rId26"/>
    <p:sldId id="319" r:id="rId27"/>
    <p:sldId id="320" r:id="rId28"/>
    <p:sldId id="321" r:id="rId29"/>
    <p:sldId id="322" r:id="rId30"/>
    <p:sldId id="323" r:id="rId31"/>
    <p:sldId id="324" r:id="rId32"/>
    <p:sldId id="325" r:id="rId33"/>
  </p:sldIdLst>
  <p:sldSz cx="9144000" cy="6858000" type="screen4x3"/>
  <p:notesSz cx="6858000" cy="9144000"/>
  <p:defaultTextStyle>
    <a:defPPr>
      <a:defRPr lang="en-US"/>
    </a:defPPr>
    <a:lvl1pPr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69" autoAdjust="0"/>
  </p:normalViewPr>
  <p:slideViewPr>
    <p:cSldViewPr>
      <p:cViewPr varScale="1">
        <p:scale>
          <a:sx n="64" d="100"/>
          <a:sy n="64" d="100"/>
        </p:scale>
        <p:origin x="1340" y="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ECF79D2F-215E-4716-8AE0-62DF465D42C5}"/>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10243" name="Rectangle 3">
            <a:extLst>
              <a:ext uri="{FF2B5EF4-FFF2-40B4-BE49-F238E27FC236}">
                <a16:creationId xmlns:a16="http://schemas.microsoft.com/office/drawing/2014/main" id="{B0549A33-1826-4443-9812-8F033439E7AD}"/>
              </a:ext>
            </a:extLst>
          </p:cNvPr>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052" name="Rectangle 4">
            <a:extLst>
              <a:ext uri="{FF2B5EF4-FFF2-40B4-BE49-F238E27FC236}">
                <a16:creationId xmlns:a16="http://schemas.microsoft.com/office/drawing/2014/main" id="{D7106F6E-BCE1-4DB2-93E8-34DC58CDE1A5}"/>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a:extLst>
              <a:ext uri="{FF2B5EF4-FFF2-40B4-BE49-F238E27FC236}">
                <a16:creationId xmlns:a16="http://schemas.microsoft.com/office/drawing/2014/main" id="{107213C1-5C84-4C7A-A712-C9BEB176025E}"/>
              </a:ext>
            </a:extLst>
          </p:cNvPr>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a:extLst>
              <a:ext uri="{FF2B5EF4-FFF2-40B4-BE49-F238E27FC236}">
                <a16:creationId xmlns:a16="http://schemas.microsoft.com/office/drawing/2014/main" id="{83E4EE6B-481A-4903-A7BD-0576E77F0A3B}"/>
              </a:ext>
            </a:extLst>
          </p:cNvPr>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10247" name="Rectangle 7">
            <a:extLst>
              <a:ext uri="{FF2B5EF4-FFF2-40B4-BE49-F238E27FC236}">
                <a16:creationId xmlns:a16="http://schemas.microsoft.com/office/drawing/2014/main" id="{72BF8DF1-B498-4070-B16A-64B644F28B07}"/>
              </a:ext>
            </a:extLst>
          </p:cNvPr>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FD70AA1-5679-4275-AC61-A4AE8009507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4DF4483D-0D00-4879-8C18-16670EEB00E2}"/>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A050D67C-9481-4062-A166-366222DFCED5}" type="slidenum">
              <a:rPr lang="en-US" altLang="en-US" sz="1200"/>
              <a:pPr algn="r"/>
              <a:t>1</a:t>
            </a:fld>
            <a:endParaRPr lang="en-US" altLang="en-US" sz="1200"/>
          </a:p>
        </p:txBody>
      </p:sp>
      <p:sp>
        <p:nvSpPr>
          <p:cNvPr id="4099" name="Rectangle 2">
            <a:extLst>
              <a:ext uri="{FF2B5EF4-FFF2-40B4-BE49-F238E27FC236}">
                <a16:creationId xmlns:a16="http://schemas.microsoft.com/office/drawing/2014/main" id="{C8DBDE9D-6225-41F8-A669-D00FFA3C69C7}"/>
              </a:ext>
            </a:extLst>
          </p:cNvPr>
          <p:cNvSpPr>
            <a:spLocks noChangeArrowheads="1" noTextEdit="1"/>
          </p:cNvSpPr>
          <p:nvPr>
            <p:ph type="sldImg"/>
          </p:nvPr>
        </p:nvSpPr>
        <p:spPr>
          <a:ln/>
        </p:spPr>
      </p:sp>
      <p:sp>
        <p:nvSpPr>
          <p:cNvPr id="4100" name="Rectangle 3">
            <a:extLst>
              <a:ext uri="{FF2B5EF4-FFF2-40B4-BE49-F238E27FC236}">
                <a16:creationId xmlns:a16="http://schemas.microsoft.com/office/drawing/2014/main" id="{1EE0BFA7-264B-48F5-B1A3-0E7EE7881D14}"/>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4C38FFB3-F66E-4D61-BCB8-18BE1DF0A0C1}"/>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BD5E07C5-064B-4D97-BEC0-F973C9C76119}" type="slidenum">
              <a:rPr lang="en-US" altLang="en-US" sz="1200"/>
              <a:pPr algn="r"/>
              <a:t>10</a:t>
            </a:fld>
            <a:endParaRPr lang="en-US" altLang="en-US" sz="1200"/>
          </a:p>
        </p:txBody>
      </p:sp>
      <p:sp>
        <p:nvSpPr>
          <p:cNvPr id="22531" name="Rectangle 2">
            <a:extLst>
              <a:ext uri="{FF2B5EF4-FFF2-40B4-BE49-F238E27FC236}">
                <a16:creationId xmlns:a16="http://schemas.microsoft.com/office/drawing/2014/main" id="{97AA1843-CAF0-46A0-ACD2-C722EE0EEBF8}"/>
              </a:ext>
            </a:extLst>
          </p:cNvPr>
          <p:cNvSpPr>
            <a:spLocks noChangeArrowheads="1" noTextEdit="1"/>
          </p:cNvSpPr>
          <p:nvPr>
            <p:ph type="sldImg"/>
          </p:nvPr>
        </p:nvSpPr>
        <p:spPr>
          <a:ln/>
        </p:spPr>
      </p:sp>
      <p:sp>
        <p:nvSpPr>
          <p:cNvPr id="22532" name="Rectangle 3">
            <a:extLst>
              <a:ext uri="{FF2B5EF4-FFF2-40B4-BE49-F238E27FC236}">
                <a16:creationId xmlns:a16="http://schemas.microsoft.com/office/drawing/2014/main" id="{1E1BEA6E-01BF-44EB-B628-831F93517720}"/>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A07B0A2D-EE20-422B-B4DC-455A05A3ED4D}"/>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FFC5D6AE-5439-442F-97FE-6EC3D9DEDC81}" type="slidenum">
              <a:rPr lang="en-US" altLang="en-US" sz="1200"/>
              <a:pPr algn="r"/>
              <a:t>11</a:t>
            </a:fld>
            <a:endParaRPr lang="en-US" altLang="en-US" sz="1200"/>
          </a:p>
        </p:txBody>
      </p:sp>
      <p:sp>
        <p:nvSpPr>
          <p:cNvPr id="24579" name="Rectangle 2">
            <a:extLst>
              <a:ext uri="{FF2B5EF4-FFF2-40B4-BE49-F238E27FC236}">
                <a16:creationId xmlns:a16="http://schemas.microsoft.com/office/drawing/2014/main" id="{A23B8099-7F35-43D3-8515-64FE84BCEBE7}"/>
              </a:ext>
            </a:extLst>
          </p:cNvPr>
          <p:cNvSpPr>
            <a:spLocks noChangeArrowheads="1" noTextEdit="1"/>
          </p:cNvSpPr>
          <p:nvPr>
            <p:ph type="sldImg"/>
          </p:nvPr>
        </p:nvSpPr>
        <p:spPr>
          <a:ln/>
        </p:spPr>
      </p:sp>
      <p:sp>
        <p:nvSpPr>
          <p:cNvPr id="24580" name="Rectangle 3">
            <a:extLst>
              <a:ext uri="{FF2B5EF4-FFF2-40B4-BE49-F238E27FC236}">
                <a16:creationId xmlns:a16="http://schemas.microsoft.com/office/drawing/2014/main" id="{3C6742F9-AAC8-47A8-B5A1-D2EC7AC66F57}"/>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1A7D5347-9A0F-45F2-86DA-6A7EDD45DB82}"/>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582453B3-5924-45F8-B276-9FA6C757EE72}" type="slidenum">
              <a:rPr lang="en-US" altLang="en-US" sz="1200"/>
              <a:pPr algn="r"/>
              <a:t>12</a:t>
            </a:fld>
            <a:endParaRPr lang="en-US" altLang="en-US" sz="1200"/>
          </a:p>
        </p:txBody>
      </p:sp>
      <p:sp>
        <p:nvSpPr>
          <p:cNvPr id="26627" name="Rectangle 2">
            <a:extLst>
              <a:ext uri="{FF2B5EF4-FFF2-40B4-BE49-F238E27FC236}">
                <a16:creationId xmlns:a16="http://schemas.microsoft.com/office/drawing/2014/main" id="{2B2078EE-6BAC-49CE-99CE-164E9B7F5839}"/>
              </a:ext>
            </a:extLst>
          </p:cNvPr>
          <p:cNvSpPr>
            <a:spLocks noChangeArrowheads="1" noTextEdit="1"/>
          </p:cNvSpPr>
          <p:nvPr>
            <p:ph type="sldImg"/>
          </p:nvPr>
        </p:nvSpPr>
        <p:spPr>
          <a:ln/>
        </p:spPr>
      </p:sp>
      <p:sp>
        <p:nvSpPr>
          <p:cNvPr id="26628" name="Rectangle 3">
            <a:extLst>
              <a:ext uri="{FF2B5EF4-FFF2-40B4-BE49-F238E27FC236}">
                <a16:creationId xmlns:a16="http://schemas.microsoft.com/office/drawing/2014/main" id="{5F2E6E06-D1D8-45A7-B506-9399A7F4B00E}"/>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72AA9F5E-B5D4-4A57-A422-D3B8C982AA74}"/>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9F15E7C7-DB43-4C21-8042-734F43846C1A}" type="slidenum">
              <a:rPr lang="en-US" altLang="en-US" sz="1200"/>
              <a:pPr algn="r"/>
              <a:t>13</a:t>
            </a:fld>
            <a:endParaRPr lang="en-US" altLang="en-US" sz="1200"/>
          </a:p>
        </p:txBody>
      </p:sp>
      <p:sp>
        <p:nvSpPr>
          <p:cNvPr id="28675" name="Rectangle 2">
            <a:extLst>
              <a:ext uri="{FF2B5EF4-FFF2-40B4-BE49-F238E27FC236}">
                <a16:creationId xmlns:a16="http://schemas.microsoft.com/office/drawing/2014/main" id="{FC353C7B-4D4E-480B-964D-D38B0342998F}"/>
              </a:ext>
            </a:extLst>
          </p:cNvPr>
          <p:cNvSpPr>
            <a:spLocks noChangeArrowheads="1" noTextEdit="1"/>
          </p:cNvSpPr>
          <p:nvPr>
            <p:ph type="sldImg"/>
          </p:nvPr>
        </p:nvSpPr>
        <p:spPr>
          <a:ln/>
        </p:spPr>
      </p:sp>
      <p:sp>
        <p:nvSpPr>
          <p:cNvPr id="28676" name="Rectangle 3">
            <a:extLst>
              <a:ext uri="{FF2B5EF4-FFF2-40B4-BE49-F238E27FC236}">
                <a16:creationId xmlns:a16="http://schemas.microsoft.com/office/drawing/2014/main" id="{F163EB2B-02B1-481A-B334-860F045BCD38}"/>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4D27DEC7-E20D-4212-85BA-148DA63DA57D}"/>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5B40FC2B-B2CD-4040-9EF9-6F7F9F784F4F}" type="slidenum">
              <a:rPr lang="en-US" altLang="en-US" sz="1200"/>
              <a:pPr algn="r"/>
              <a:t>14</a:t>
            </a:fld>
            <a:endParaRPr lang="en-US" altLang="en-US" sz="1200"/>
          </a:p>
        </p:txBody>
      </p:sp>
      <p:sp>
        <p:nvSpPr>
          <p:cNvPr id="30723" name="Rectangle 2">
            <a:extLst>
              <a:ext uri="{FF2B5EF4-FFF2-40B4-BE49-F238E27FC236}">
                <a16:creationId xmlns:a16="http://schemas.microsoft.com/office/drawing/2014/main" id="{B3B225A3-B267-411A-A5E4-25FEB7B9778B}"/>
              </a:ext>
            </a:extLst>
          </p:cNvPr>
          <p:cNvSpPr>
            <a:spLocks noChangeArrowheads="1" noTextEdit="1"/>
          </p:cNvSpPr>
          <p:nvPr>
            <p:ph type="sldImg"/>
          </p:nvPr>
        </p:nvSpPr>
        <p:spPr>
          <a:ln/>
        </p:spPr>
      </p:sp>
      <p:sp>
        <p:nvSpPr>
          <p:cNvPr id="30724" name="Rectangle 3">
            <a:extLst>
              <a:ext uri="{FF2B5EF4-FFF2-40B4-BE49-F238E27FC236}">
                <a16:creationId xmlns:a16="http://schemas.microsoft.com/office/drawing/2014/main" id="{AE819C4F-9811-47A7-ADCE-FA7DC4ED90BB}"/>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80F6BC27-4E09-4819-9E5C-858F5CFA3F25}"/>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45250571-2A9E-4373-A301-C1E587B380A0}" type="slidenum">
              <a:rPr lang="en-US" altLang="en-US" sz="1200"/>
              <a:pPr algn="r"/>
              <a:t>15</a:t>
            </a:fld>
            <a:endParaRPr lang="en-US" altLang="en-US" sz="1200"/>
          </a:p>
        </p:txBody>
      </p:sp>
      <p:sp>
        <p:nvSpPr>
          <p:cNvPr id="32771" name="Rectangle 2">
            <a:extLst>
              <a:ext uri="{FF2B5EF4-FFF2-40B4-BE49-F238E27FC236}">
                <a16:creationId xmlns:a16="http://schemas.microsoft.com/office/drawing/2014/main" id="{254DEDE3-C2D4-4242-AF4A-32CE4C3A6BC3}"/>
              </a:ext>
            </a:extLst>
          </p:cNvPr>
          <p:cNvSpPr>
            <a:spLocks noChangeArrowheads="1" noTextEdit="1"/>
          </p:cNvSpPr>
          <p:nvPr>
            <p:ph type="sldImg"/>
          </p:nvPr>
        </p:nvSpPr>
        <p:spPr>
          <a:ln/>
        </p:spPr>
      </p:sp>
      <p:sp>
        <p:nvSpPr>
          <p:cNvPr id="32772" name="Rectangle 3">
            <a:extLst>
              <a:ext uri="{FF2B5EF4-FFF2-40B4-BE49-F238E27FC236}">
                <a16:creationId xmlns:a16="http://schemas.microsoft.com/office/drawing/2014/main" id="{D3F7574A-77F9-4633-A454-9347A7BF1335}"/>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56BBF94A-D7E7-4257-9766-BF518532C4BB}"/>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8B4A0A6F-3633-4E64-A155-16DACC710AEB}" type="slidenum">
              <a:rPr lang="en-US" altLang="en-US" sz="1200"/>
              <a:pPr algn="r"/>
              <a:t>16</a:t>
            </a:fld>
            <a:endParaRPr lang="en-US" altLang="en-US" sz="1200"/>
          </a:p>
        </p:txBody>
      </p:sp>
      <p:sp>
        <p:nvSpPr>
          <p:cNvPr id="34819" name="Rectangle 2">
            <a:extLst>
              <a:ext uri="{FF2B5EF4-FFF2-40B4-BE49-F238E27FC236}">
                <a16:creationId xmlns:a16="http://schemas.microsoft.com/office/drawing/2014/main" id="{BB936E05-E749-4917-BB88-683F07051817}"/>
              </a:ext>
            </a:extLst>
          </p:cNvPr>
          <p:cNvSpPr>
            <a:spLocks noChangeArrowheads="1" noTextEdit="1"/>
          </p:cNvSpPr>
          <p:nvPr>
            <p:ph type="sldImg"/>
          </p:nvPr>
        </p:nvSpPr>
        <p:spPr>
          <a:ln/>
        </p:spPr>
      </p:sp>
      <p:sp>
        <p:nvSpPr>
          <p:cNvPr id="34820" name="Rectangle 3">
            <a:extLst>
              <a:ext uri="{FF2B5EF4-FFF2-40B4-BE49-F238E27FC236}">
                <a16:creationId xmlns:a16="http://schemas.microsoft.com/office/drawing/2014/main" id="{4BFDFE1A-7126-4334-9DC4-24938D1DD155}"/>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016D090B-B71A-424F-BC4F-706BE03E5EB9}"/>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7CF00479-88C6-4FA4-942A-1227AEEC8B26}" type="slidenum">
              <a:rPr lang="en-US" altLang="en-US" sz="1200"/>
              <a:pPr algn="r"/>
              <a:t>17</a:t>
            </a:fld>
            <a:endParaRPr lang="en-US" altLang="en-US" sz="1200"/>
          </a:p>
        </p:txBody>
      </p:sp>
      <p:sp>
        <p:nvSpPr>
          <p:cNvPr id="36867" name="Rectangle 2">
            <a:extLst>
              <a:ext uri="{FF2B5EF4-FFF2-40B4-BE49-F238E27FC236}">
                <a16:creationId xmlns:a16="http://schemas.microsoft.com/office/drawing/2014/main" id="{FB9435D1-D72B-42E3-9C33-045ED0EBE9B6}"/>
              </a:ext>
            </a:extLst>
          </p:cNvPr>
          <p:cNvSpPr>
            <a:spLocks noChangeArrowheads="1" noTextEdit="1"/>
          </p:cNvSpPr>
          <p:nvPr>
            <p:ph type="sldImg"/>
          </p:nvPr>
        </p:nvSpPr>
        <p:spPr>
          <a:ln/>
        </p:spPr>
      </p:sp>
      <p:sp>
        <p:nvSpPr>
          <p:cNvPr id="36868" name="Rectangle 3">
            <a:extLst>
              <a:ext uri="{FF2B5EF4-FFF2-40B4-BE49-F238E27FC236}">
                <a16:creationId xmlns:a16="http://schemas.microsoft.com/office/drawing/2014/main" id="{D76E872A-A390-47A1-BE1A-65127EF2AB46}"/>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FDA724E8-8F78-4F28-98CD-68E65D1801E5}"/>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2ED9B82D-6741-4FF1-8BF7-230F7ACA6590}" type="slidenum">
              <a:rPr lang="en-US" altLang="en-US" sz="1200"/>
              <a:pPr algn="r"/>
              <a:t>18</a:t>
            </a:fld>
            <a:endParaRPr lang="en-US" altLang="en-US" sz="1200"/>
          </a:p>
        </p:txBody>
      </p:sp>
      <p:sp>
        <p:nvSpPr>
          <p:cNvPr id="38915" name="Rectangle 2">
            <a:extLst>
              <a:ext uri="{FF2B5EF4-FFF2-40B4-BE49-F238E27FC236}">
                <a16:creationId xmlns:a16="http://schemas.microsoft.com/office/drawing/2014/main" id="{B7B2C63E-6F68-4940-B127-313A1C19366C}"/>
              </a:ext>
            </a:extLst>
          </p:cNvPr>
          <p:cNvSpPr>
            <a:spLocks noChangeArrowheads="1" noTextEdit="1"/>
          </p:cNvSpPr>
          <p:nvPr>
            <p:ph type="sldImg"/>
          </p:nvPr>
        </p:nvSpPr>
        <p:spPr>
          <a:ln/>
        </p:spPr>
      </p:sp>
      <p:sp>
        <p:nvSpPr>
          <p:cNvPr id="38916" name="Rectangle 3">
            <a:extLst>
              <a:ext uri="{FF2B5EF4-FFF2-40B4-BE49-F238E27FC236}">
                <a16:creationId xmlns:a16="http://schemas.microsoft.com/office/drawing/2014/main" id="{1543FBA6-1918-4032-B18D-BD6ECABBF415}"/>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532420C4-B274-4943-86DE-17A7D16B005F}"/>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7ED15979-EF2C-4429-B839-ECAA0F610B4E}" type="slidenum">
              <a:rPr lang="en-US" altLang="en-US" sz="1200"/>
              <a:pPr algn="r"/>
              <a:t>19</a:t>
            </a:fld>
            <a:endParaRPr lang="en-US" altLang="en-US" sz="1200"/>
          </a:p>
        </p:txBody>
      </p:sp>
      <p:sp>
        <p:nvSpPr>
          <p:cNvPr id="40963" name="Rectangle 2">
            <a:extLst>
              <a:ext uri="{FF2B5EF4-FFF2-40B4-BE49-F238E27FC236}">
                <a16:creationId xmlns:a16="http://schemas.microsoft.com/office/drawing/2014/main" id="{CBB442B7-7D20-48D9-9BAB-63AA39876CE9}"/>
              </a:ext>
            </a:extLst>
          </p:cNvPr>
          <p:cNvSpPr>
            <a:spLocks noChangeArrowheads="1" noTextEdit="1"/>
          </p:cNvSpPr>
          <p:nvPr>
            <p:ph type="sldImg"/>
          </p:nvPr>
        </p:nvSpPr>
        <p:spPr>
          <a:ln/>
        </p:spPr>
      </p:sp>
      <p:sp>
        <p:nvSpPr>
          <p:cNvPr id="40964" name="Rectangle 3">
            <a:extLst>
              <a:ext uri="{FF2B5EF4-FFF2-40B4-BE49-F238E27FC236}">
                <a16:creationId xmlns:a16="http://schemas.microsoft.com/office/drawing/2014/main" id="{0D4C386C-33CC-41E4-8A12-D6E3D7EACB7F}"/>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5208778-A2B2-4D40-965A-BF69478CA2B5}"/>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FE21AEC2-C8DA-431D-80ED-D88705ECE4EF}" type="slidenum">
              <a:rPr lang="en-US" altLang="en-US" sz="1200"/>
              <a:pPr algn="r"/>
              <a:t>2</a:t>
            </a:fld>
            <a:endParaRPr lang="en-US" altLang="en-US" sz="1200"/>
          </a:p>
        </p:txBody>
      </p:sp>
      <p:sp>
        <p:nvSpPr>
          <p:cNvPr id="6147" name="Rectangle 2">
            <a:extLst>
              <a:ext uri="{FF2B5EF4-FFF2-40B4-BE49-F238E27FC236}">
                <a16:creationId xmlns:a16="http://schemas.microsoft.com/office/drawing/2014/main" id="{71C18897-E06E-44C5-A2F9-DDA65B1AC612}"/>
              </a:ext>
            </a:extLst>
          </p:cNvPr>
          <p:cNvSpPr>
            <a:spLocks noChangeArrowheads="1" noTextEdit="1"/>
          </p:cNvSpPr>
          <p:nvPr>
            <p:ph type="sldImg"/>
          </p:nvPr>
        </p:nvSpPr>
        <p:spPr>
          <a:ln/>
        </p:spPr>
      </p:sp>
      <p:sp>
        <p:nvSpPr>
          <p:cNvPr id="6148" name="Rectangle 3">
            <a:extLst>
              <a:ext uri="{FF2B5EF4-FFF2-40B4-BE49-F238E27FC236}">
                <a16:creationId xmlns:a16="http://schemas.microsoft.com/office/drawing/2014/main" id="{2B6AC04A-CF51-45D1-97F6-296D3027F158}"/>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6FCDE3BB-1293-4309-966F-5695577C1BDB}"/>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DB2F0699-1477-4981-8B3D-53939EE991E4}" type="slidenum">
              <a:rPr lang="en-US" altLang="en-US" sz="1200"/>
              <a:pPr algn="r"/>
              <a:t>20</a:t>
            </a:fld>
            <a:endParaRPr lang="en-US" altLang="en-US" sz="1200"/>
          </a:p>
        </p:txBody>
      </p:sp>
      <p:sp>
        <p:nvSpPr>
          <p:cNvPr id="43011" name="Rectangle 2">
            <a:extLst>
              <a:ext uri="{FF2B5EF4-FFF2-40B4-BE49-F238E27FC236}">
                <a16:creationId xmlns:a16="http://schemas.microsoft.com/office/drawing/2014/main" id="{1C2B4452-EA91-4471-802C-2BC8C536FBD2}"/>
              </a:ext>
            </a:extLst>
          </p:cNvPr>
          <p:cNvSpPr>
            <a:spLocks noChangeArrowheads="1" noTextEdit="1"/>
          </p:cNvSpPr>
          <p:nvPr>
            <p:ph type="sldImg"/>
          </p:nvPr>
        </p:nvSpPr>
        <p:spPr>
          <a:ln/>
        </p:spPr>
      </p:sp>
      <p:sp>
        <p:nvSpPr>
          <p:cNvPr id="43012" name="Rectangle 3">
            <a:extLst>
              <a:ext uri="{FF2B5EF4-FFF2-40B4-BE49-F238E27FC236}">
                <a16:creationId xmlns:a16="http://schemas.microsoft.com/office/drawing/2014/main" id="{015EC4FF-0837-4F92-9DF7-3E071D8EA289}"/>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93909C2A-2046-4E5E-8BD9-7B735B599170}"/>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4CF2EC8C-F0A0-49C0-A84F-90E89687E896}" type="slidenum">
              <a:rPr lang="en-US" altLang="en-US" sz="1200"/>
              <a:pPr algn="r"/>
              <a:t>21</a:t>
            </a:fld>
            <a:endParaRPr lang="en-US" altLang="en-US" sz="1200"/>
          </a:p>
        </p:txBody>
      </p:sp>
      <p:sp>
        <p:nvSpPr>
          <p:cNvPr id="45059" name="Rectangle 2">
            <a:extLst>
              <a:ext uri="{FF2B5EF4-FFF2-40B4-BE49-F238E27FC236}">
                <a16:creationId xmlns:a16="http://schemas.microsoft.com/office/drawing/2014/main" id="{40324C44-3683-4FA6-ACE0-C8D7C0FCE8ED}"/>
              </a:ext>
            </a:extLst>
          </p:cNvPr>
          <p:cNvSpPr>
            <a:spLocks noChangeArrowheads="1" noTextEdit="1"/>
          </p:cNvSpPr>
          <p:nvPr>
            <p:ph type="sldImg"/>
          </p:nvPr>
        </p:nvSpPr>
        <p:spPr>
          <a:ln/>
        </p:spPr>
      </p:sp>
      <p:sp>
        <p:nvSpPr>
          <p:cNvPr id="45060" name="Rectangle 3">
            <a:extLst>
              <a:ext uri="{FF2B5EF4-FFF2-40B4-BE49-F238E27FC236}">
                <a16:creationId xmlns:a16="http://schemas.microsoft.com/office/drawing/2014/main" id="{A42C213D-921B-4818-AE7F-695055197CC4}"/>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AD5C58BF-C371-4DA1-9B76-BDCFA48B6378}"/>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0102F833-5C9D-4074-AE0D-68EB2EAF2403}" type="slidenum">
              <a:rPr lang="en-US" altLang="en-US" sz="1200"/>
              <a:pPr algn="r"/>
              <a:t>22</a:t>
            </a:fld>
            <a:endParaRPr lang="en-US" altLang="en-US" sz="1200"/>
          </a:p>
        </p:txBody>
      </p:sp>
      <p:sp>
        <p:nvSpPr>
          <p:cNvPr id="47107" name="Rectangle 2">
            <a:extLst>
              <a:ext uri="{FF2B5EF4-FFF2-40B4-BE49-F238E27FC236}">
                <a16:creationId xmlns:a16="http://schemas.microsoft.com/office/drawing/2014/main" id="{B5C0BC26-DB9D-4CE6-A4EB-4E3F7113D3F2}"/>
              </a:ext>
            </a:extLst>
          </p:cNvPr>
          <p:cNvSpPr>
            <a:spLocks noChangeArrowheads="1" noTextEdit="1"/>
          </p:cNvSpPr>
          <p:nvPr>
            <p:ph type="sldImg"/>
          </p:nvPr>
        </p:nvSpPr>
        <p:spPr>
          <a:ln/>
        </p:spPr>
      </p:sp>
      <p:sp>
        <p:nvSpPr>
          <p:cNvPr id="47108" name="Rectangle 3">
            <a:extLst>
              <a:ext uri="{FF2B5EF4-FFF2-40B4-BE49-F238E27FC236}">
                <a16:creationId xmlns:a16="http://schemas.microsoft.com/office/drawing/2014/main" id="{377395E2-24F6-4E17-A79B-140108A0ED02}"/>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E9F002E5-1E00-4798-9D17-ABC91BB467A1}"/>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F5864872-2151-4A8E-8053-F940580E518C}" type="slidenum">
              <a:rPr lang="en-US" altLang="en-US" sz="1200"/>
              <a:pPr algn="r"/>
              <a:t>23</a:t>
            </a:fld>
            <a:endParaRPr lang="en-US" altLang="en-US" sz="1200"/>
          </a:p>
        </p:txBody>
      </p:sp>
      <p:sp>
        <p:nvSpPr>
          <p:cNvPr id="49155" name="Rectangle 2">
            <a:extLst>
              <a:ext uri="{FF2B5EF4-FFF2-40B4-BE49-F238E27FC236}">
                <a16:creationId xmlns:a16="http://schemas.microsoft.com/office/drawing/2014/main" id="{34C17408-D518-41D4-9193-C4123CA57CFF}"/>
              </a:ext>
            </a:extLst>
          </p:cNvPr>
          <p:cNvSpPr>
            <a:spLocks noChangeArrowheads="1" noTextEdit="1"/>
          </p:cNvSpPr>
          <p:nvPr>
            <p:ph type="sldImg"/>
          </p:nvPr>
        </p:nvSpPr>
        <p:spPr>
          <a:ln/>
        </p:spPr>
      </p:sp>
      <p:sp>
        <p:nvSpPr>
          <p:cNvPr id="49156" name="Rectangle 3">
            <a:extLst>
              <a:ext uri="{FF2B5EF4-FFF2-40B4-BE49-F238E27FC236}">
                <a16:creationId xmlns:a16="http://schemas.microsoft.com/office/drawing/2014/main" id="{A8AE1FB5-E5BB-4D3F-A679-0EEDDD16DEEF}"/>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4BFDA7B5-4416-477C-9000-E7A0C5B298DB}"/>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6E3A4620-9B88-443D-96B3-EE3F0839B73D}" type="slidenum">
              <a:rPr lang="en-US" altLang="en-US" sz="1200"/>
              <a:pPr algn="r"/>
              <a:t>24</a:t>
            </a:fld>
            <a:endParaRPr lang="en-US" altLang="en-US" sz="1200"/>
          </a:p>
        </p:txBody>
      </p:sp>
      <p:sp>
        <p:nvSpPr>
          <p:cNvPr id="51203" name="Rectangle 2">
            <a:extLst>
              <a:ext uri="{FF2B5EF4-FFF2-40B4-BE49-F238E27FC236}">
                <a16:creationId xmlns:a16="http://schemas.microsoft.com/office/drawing/2014/main" id="{D348B879-0FFE-441C-8108-1920D750E70E}"/>
              </a:ext>
            </a:extLst>
          </p:cNvPr>
          <p:cNvSpPr>
            <a:spLocks noChangeArrowheads="1" noTextEdit="1"/>
          </p:cNvSpPr>
          <p:nvPr>
            <p:ph type="sldImg"/>
          </p:nvPr>
        </p:nvSpPr>
        <p:spPr>
          <a:ln/>
        </p:spPr>
      </p:sp>
      <p:sp>
        <p:nvSpPr>
          <p:cNvPr id="51204" name="Rectangle 3">
            <a:extLst>
              <a:ext uri="{FF2B5EF4-FFF2-40B4-BE49-F238E27FC236}">
                <a16:creationId xmlns:a16="http://schemas.microsoft.com/office/drawing/2014/main" id="{AB52A552-7C3E-4C41-9089-AF889D3055CB}"/>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F6A2BDDE-B6F4-4093-B546-6D435106312B}"/>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355179D5-BFEE-439D-834A-08312FC13066}" type="slidenum">
              <a:rPr lang="en-US" altLang="en-US" sz="1200"/>
              <a:pPr algn="r"/>
              <a:t>25</a:t>
            </a:fld>
            <a:endParaRPr lang="en-US" altLang="en-US" sz="1200"/>
          </a:p>
        </p:txBody>
      </p:sp>
      <p:sp>
        <p:nvSpPr>
          <p:cNvPr id="53251" name="Rectangle 2">
            <a:extLst>
              <a:ext uri="{FF2B5EF4-FFF2-40B4-BE49-F238E27FC236}">
                <a16:creationId xmlns:a16="http://schemas.microsoft.com/office/drawing/2014/main" id="{E8933775-9935-423D-AF64-37A5007118DC}"/>
              </a:ext>
            </a:extLst>
          </p:cNvPr>
          <p:cNvSpPr>
            <a:spLocks noChangeArrowheads="1" noTextEdit="1"/>
          </p:cNvSpPr>
          <p:nvPr>
            <p:ph type="sldImg"/>
          </p:nvPr>
        </p:nvSpPr>
        <p:spPr>
          <a:ln/>
        </p:spPr>
      </p:sp>
      <p:sp>
        <p:nvSpPr>
          <p:cNvPr id="53252" name="Rectangle 3">
            <a:extLst>
              <a:ext uri="{FF2B5EF4-FFF2-40B4-BE49-F238E27FC236}">
                <a16:creationId xmlns:a16="http://schemas.microsoft.com/office/drawing/2014/main" id="{994AA2B9-195D-4F14-960E-F1D867E115AB}"/>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A18019F0-0C26-47F6-98D4-71057D9C727A}"/>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8C950BE3-8496-403E-BD85-3CEB5306276D}" type="slidenum">
              <a:rPr lang="en-US" altLang="en-US" sz="1200"/>
              <a:pPr algn="r"/>
              <a:t>26</a:t>
            </a:fld>
            <a:endParaRPr lang="en-US" altLang="en-US" sz="1200"/>
          </a:p>
        </p:txBody>
      </p:sp>
      <p:sp>
        <p:nvSpPr>
          <p:cNvPr id="55299" name="Rectangle 2">
            <a:extLst>
              <a:ext uri="{FF2B5EF4-FFF2-40B4-BE49-F238E27FC236}">
                <a16:creationId xmlns:a16="http://schemas.microsoft.com/office/drawing/2014/main" id="{165CF14C-5D3A-4AD0-B4BD-FE1A429DF1AF}"/>
              </a:ext>
            </a:extLst>
          </p:cNvPr>
          <p:cNvSpPr>
            <a:spLocks noChangeArrowheads="1" noTextEdit="1"/>
          </p:cNvSpPr>
          <p:nvPr>
            <p:ph type="sldImg"/>
          </p:nvPr>
        </p:nvSpPr>
        <p:spPr>
          <a:ln/>
        </p:spPr>
      </p:sp>
      <p:sp>
        <p:nvSpPr>
          <p:cNvPr id="55300" name="Rectangle 3">
            <a:extLst>
              <a:ext uri="{FF2B5EF4-FFF2-40B4-BE49-F238E27FC236}">
                <a16:creationId xmlns:a16="http://schemas.microsoft.com/office/drawing/2014/main" id="{4BDC9446-6CF7-4D50-9E4E-F9C2B9B6AA55}"/>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E2CB3FDA-5451-4D94-8D0C-5615F3360843}"/>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931D6B08-6897-4196-B252-12DDEEF567C5}" type="slidenum">
              <a:rPr lang="en-US" altLang="en-US" sz="1200"/>
              <a:pPr algn="r"/>
              <a:t>27</a:t>
            </a:fld>
            <a:endParaRPr lang="en-US" altLang="en-US" sz="1200"/>
          </a:p>
        </p:txBody>
      </p:sp>
      <p:sp>
        <p:nvSpPr>
          <p:cNvPr id="57347" name="Rectangle 2">
            <a:extLst>
              <a:ext uri="{FF2B5EF4-FFF2-40B4-BE49-F238E27FC236}">
                <a16:creationId xmlns:a16="http://schemas.microsoft.com/office/drawing/2014/main" id="{AF59943D-A1F0-4751-9902-5F3F142F60FE}"/>
              </a:ext>
            </a:extLst>
          </p:cNvPr>
          <p:cNvSpPr>
            <a:spLocks noChangeArrowheads="1" noTextEdit="1"/>
          </p:cNvSpPr>
          <p:nvPr>
            <p:ph type="sldImg"/>
          </p:nvPr>
        </p:nvSpPr>
        <p:spPr>
          <a:ln/>
        </p:spPr>
      </p:sp>
      <p:sp>
        <p:nvSpPr>
          <p:cNvPr id="57348" name="Rectangle 3">
            <a:extLst>
              <a:ext uri="{FF2B5EF4-FFF2-40B4-BE49-F238E27FC236}">
                <a16:creationId xmlns:a16="http://schemas.microsoft.com/office/drawing/2014/main" id="{BBAC68A7-D209-4ADA-B9AE-1A2373CBDF30}"/>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C7280E9F-DC79-4D00-88D5-C180AF4BD65B}"/>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1AA7B62C-5AEC-4627-AF55-E249FCF6DB5A}" type="slidenum">
              <a:rPr lang="en-US" altLang="en-US" sz="1200"/>
              <a:pPr algn="r"/>
              <a:t>28</a:t>
            </a:fld>
            <a:endParaRPr lang="en-US" altLang="en-US" sz="1200"/>
          </a:p>
        </p:txBody>
      </p:sp>
      <p:sp>
        <p:nvSpPr>
          <p:cNvPr id="59395" name="Rectangle 2">
            <a:extLst>
              <a:ext uri="{FF2B5EF4-FFF2-40B4-BE49-F238E27FC236}">
                <a16:creationId xmlns:a16="http://schemas.microsoft.com/office/drawing/2014/main" id="{F8848675-AEC4-4D8D-A7A3-B57C0D0DDD17}"/>
              </a:ext>
            </a:extLst>
          </p:cNvPr>
          <p:cNvSpPr>
            <a:spLocks noChangeArrowheads="1" noTextEdit="1"/>
          </p:cNvSpPr>
          <p:nvPr>
            <p:ph type="sldImg"/>
          </p:nvPr>
        </p:nvSpPr>
        <p:spPr>
          <a:ln/>
        </p:spPr>
      </p:sp>
      <p:sp>
        <p:nvSpPr>
          <p:cNvPr id="59396" name="Rectangle 3">
            <a:extLst>
              <a:ext uri="{FF2B5EF4-FFF2-40B4-BE49-F238E27FC236}">
                <a16:creationId xmlns:a16="http://schemas.microsoft.com/office/drawing/2014/main" id="{5ABA0674-C378-410D-8A99-EDE5125420F1}"/>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CC18911F-8AB0-46A9-B54C-D3551F92A48E}"/>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B2B1AF02-4346-4AB9-9CA4-A0E2A9630070}" type="slidenum">
              <a:rPr lang="en-US" altLang="en-US" sz="1200"/>
              <a:pPr algn="r"/>
              <a:t>29</a:t>
            </a:fld>
            <a:endParaRPr lang="en-US" altLang="en-US" sz="1200"/>
          </a:p>
        </p:txBody>
      </p:sp>
      <p:sp>
        <p:nvSpPr>
          <p:cNvPr id="61443" name="Rectangle 2">
            <a:extLst>
              <a:ext uri="{FF2B5EF4-FFF2-40B4-BE49-F238E27FC236}">
                <a16:creationId xmlns:a16="http://schemas.microsoft.com/office/drawing/2014/main" id="{F793004A-E43C-43EE-A9DD-490269292B16}"/>
              </a:ext>
            </a:extLst>
          </p:cNvPr>
          <p:cNvSpPr>
            <a:spLocks noChangeArrowheads="1" noTextEdit="1"/>
          </p:cNvSpPr>
          <p:nvPr>
            <p:ph type="sldImg"/>
          </p:nvPr>
        </p:nvSpPr>
        <p:spPr>
          <a:ln/>
        </p:spPr>
      </p:sp>
      <p:sp>
        <p:nvSpPr>
          <p:cNvPr id="61444" name="Rectangle 3">
            <a:extLst>
              <a:ext uri="{FF2B5EF4-FFF2-40B4-BE49-F238E27FC236}">
                <a16:creationId xmlns:a16="http://schemas.microsoft.com/office/drawing/2014/main" id="{5F40BD33-9A1D-4A56-A506-D6DA1930F4C8}"/>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E94F3EB2-5F24-4EA3-A79F-05FB42FCF4A2}"/>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70DDD7DB-7B44-4EE6-8557-7081EC22DFD8}" type="slidenum">
              <a:rPr lang="en-US" altLang="en-US" sz="1200"/>
              <a:pPr algn="r"/>
              <a:t>3</a:t>
            </a:fld>
            <a:endParaRPr lang="en-US" altLang="en-US" sz="1200"/>
          </a:p>
        </p:txBody>
      </p:sp>
      <p:sp>
        <p:nvSpPr>
          <p:cNvPr id="8195" name="Rectangle 2">
            <a:extLst>
              <a:ext uri="{FF2B5EF4-FFF2-40B4-BE49-F238E27FC236}">
                <a16:creationId xmlns:a16="http://schemas.microsoft.com/office/drawing/2014/main" id="{052767F9-BB75-4911-9EF9-4CCA9E17A021}"/>
              </a:ext>
            </a:extLst>
          </p:cNvPr>
          <p:cNvSpPr>
            <a:spLocks noChangeArrowheads="1" noTextEdit="1"/>
          </p:cNvSpPr>
          <p:nvPr>
            <p:ph type="sldImg"/>
          </p:nvPr>
        </p:nvSpPr>
        <p:spPr>
          <a:ln/>
        </p:spPr>
      </p:sp>
      <p:sp>
        <p:nvSpPr>
          <p:cNvPr id="8196" name="Rectangle 3">
            <a:extLst>
              <a:ext uri="{FF2B5EF4-FFF2-40B4-BE49-F238E27FC236}">
                <a16:creationId xmlns:a16="http://schemas.microsoft.com/office/drawing/2014/main" id="{C8D0196B-8C74-42AF-BCF3-ED714BA3ED5E}"/>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19721055-8F38-4A3F-944F-445EF9F4A32C}"/>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B44403A5-3746-4F44-9887-31347E8081AB}" type="slidenum">
              <a:rPr lang="en-US" altLang="en-US" sz="1200"/>
              <a:pPr algn="r"/>
              <a:t>30</a:t>
            </a:fld>
            <a:endParaRPr lang="en-US" altLang="en-US" sz="1200"/>
          </a:p>
        </p:txBody>
      </p:sp>
      <p:sp>
        <p:nvSpPr>
          <p:cNvPr id="63491" name="Rectangle 2">
            <a:extLst>
              <a:ext uri="{FF2B5EF4-FFF2-40B4-BE49-F238E27FC236}">
                <a16:creationId xmlns:a16="http://schemas.microsoft.com/office/drawing/2014/main" id="{B558A43A-23CE-4444-8548-284C7C8260ED}"/>
              </a:ext>
            </a:extLst>
          </p:cNvPr>
          <p:cNvSpPr>
            <a:spLocks noChangeArrowheads="1" noTextEdit="1"/>
          </p:cNvSpPr>
          <p:nvPr>
            <p:ph type="sldImg"/>
          </p:nvPr>
        </p:nvSpPr>
        <p:spPr>
          <a:ln/>
        </p:spPr>
      </p:sp>
      <p:sp>
        <p:nvSpPr>
          <p:cNvPr id="63492" name="Rectangle 3">
            <a:extLst>
              <a:ext uri="{FF2B5EF4-FFF2-40B4-BE49-F238E27FC236}">
                <a16:creationId xmlns:a16="http://schemas.microsoft.com/office/drawing/2014/main" id="{B4B82EE0-C76A-47FE-B625-BE4187D27C56}"/>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7DA7DAA6-F465-4B2C-B115-88A2DF896C07}"/>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8E382266-63D2-4863-9A04-711970D51E51}" type="slidenum">
              <a:rPr lang="en-US" altLang="en-US" sz="1200"/>
              <a:pPr algn="r"/>
              <a:t>31</a:t>
            </a:fld>
            <a:endParaRPr lang="en-US" altLang="en-US" sz="1200"/>
          </a:p>
        </p:txBody>
      </p:sp>
      <p:sp>
        <p:nvSpPr>
          <p:cNvPr id="65539" name="Rectangle 2">
            <a:extLst>
              <a:ext uri="{FF2B5EF4-FFF2-40B4-BE49-F238E27FC236}">
                <a16:creationId xmlns:a16="http://schemas.microsoft.com/office/drawing/2014/main" id="{19675EEF-B927-4C03-AD87-6A0EA8FD5310}"/>
              </a:ext>
            </a:extLst>
          </p:cNvPr>
          <p:cNvSpPr>
            <a:spLocks noChangeArrowheads="1" noTextEdit="1"/>
          </p:cNvSpPr>
          <p:nvPr>
            <p:ph type="sldImg"/>
          </p:nvPr>
        </p:nvSpPr>
        <p:spPr>
          <a:ln/>
        </p:spPr>
      </p:sp>
      <p:sp>
        <p:nvSpPr>
          <p:cNvPr id="65540" name="Rectangle 3">
            <a:extLst>
              <a:ext uri="{FF2B5EF4-FFF2-40B4-BE49-F238E27FC236}">
                <a16:creationId xmlns:a16="http://schemas.microsoft.com/office/drawing/2014/main" id="{92BE74BF-8830-4271-8FE6-22075B80F08B}"/>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9AFD018B-96DC-4225-BEAD-BB507BACA008}"/>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C89D7DB6-616D-42F0-98C5-5A01E6C93B30}" type="slidenum">
              <a:rPr lang="en-US" altLang="en-US" sz="1200"/>
              <a:pPr algn="r"/>
              <a:t>32</a:t>
            </a:fld>
            <a:endParaRPr lang="en-US" altLang="en-US" sz="1200"/>
          </a:p>
        </p:txBody>
      </p:sp>
      <p:sp>
        <p:nvSpPr>
          <p:cNvPr id="67587" name="Rectangle 2">
            <a:extLst>
              <a:ext uri="{FF2B5EF4-FFF2-40B4-BE49-F238E27FC236}">
                <a16:creationId xmlns:a16="http://schemas.microsoft.com/office/drawing/2014/main" id="{B9458D58-939A-414E-BC23-8B0BC7098EEE}"/>
              </a:ext>
            </a:extLst>
          </p:cNvPr>
          <p:cNvSpPr>
            <a:spLocks noChangeArrowheads="1" noTextEdit="1"/>
          </p:cNvSpPr>
          <p:nvPr>
            <p:ph type="sldImg"/>
          </p:nvPr>
        </p:nvSpPr>
        <p:spPr>
          <a:ln/>
        </p:spPr>
      </p:sp>
      <p:sp>
        <p:nvSpPr>
          <p:cNvPr id="67588" name="Rectangle 3">
            <a:extLst>
              <a:ext uri="{FF2B5EF4-FFF2-40B4-BE49-F238E27FC236}">
                <a16:creationId xmlns:a16="http://schemas.microsoft.com/office/drawing/2014/main" id="{4085F628-9E9F-42A8-A229-5EF2B52AE605}"/>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219BF53-80A3-4C9F-AD10-14B06ACCB9E1}"/>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CA53EBF7-FEE7-4EEF-AB3F-AF887E9B2262}" type="slidenum">
              <a:rPr lang="en-US" altLang="en-US" sz="1200"/>
              <a:pPr algn="r"/>
              <a:t>4</a:t>
            </a:fld>
            <a:endParaRPr lang="en-US" altLang="en-US" sz="1200"/>
          </a:p>
        </p:txBody>
      </p:sp>
      <p:sp>
        <p:nvSpPr>
          <p:cNvPr id="10243" name="Rectangle 2">
            <a:extLst>
              <a:ext uri="{FF2B5EF4-FFF2-40B4-BE49-F238E27FC236}">
                <a16:creationId xmlns:a16="http://schemas.microsoft.com/office/drawing/2014/main" id="{484063E9-5108-4EB3-95AA-897A8C244163}"/>
              </a:ext>
            </a:extLst>
          </p:cNvPr>
          <p:cNvSpPr>
            <a:spLocks noChangeArrowheads="1" noTextEdit="1"/>
          </p:cNvSpPr>
          <p:nvPr>
            <p:ph type="sldImg"/>
          </p:nvPr>
        </p:nvSpPr>
        <p:spPr>
          <a:ln/>
        </p:spPr>
      </p:sp>
      <p:sp>
        <p:nvSpPr>
          <p:cNvPr id="10244" name="Rectangle 3">
            <a:extLst>
              <a:ext uri="{FF2B5EF4-FFF2-40B4-BE49-F238E27FC236}">
                <a16:creationId xmlns:a16="http://schemas.microsoft.com/office/drawing/2014/main" id="{84442552-C559-4486-B2ED-7F9A75DCD225}"/>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97ABF248-553D-47F2-91EB-A7AA28DFF871}"/>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53152A7E-017F-420B-8920-1663AFCE8977}" type="slidenum">
              <a:rPr lang="en-US" altLang="en-US" sz="1200"/>
              <a:pPr algn="r"/>
              <a:t>5</a:t>
            </a:fld>
            <a:endParaRPr lang="en-US" altLang="en-US" sz="1200"/>
          </a:p>
        </p:txBody>
      </p:sp>
      <p:sp>
        <p:nvSpPr>
          <p:cNvPr id="12291" name="Rectangle 2">
            <a:extLst>
              <a:ext uri="{FF2B5EF4-FFF2-40B4-BE49-F238E27FC236}">
                <a16:creationId xmlns:a16="http://schemas.microsoft.com/office/drawing/2014/main" id="{CB07A20B-62D3-4DD7-87F6-F09A71747BF2}"/>
              </a:ext>
            </a:extLst>
          </p:cNvPr>
          <p:cNvSpPr>
            <a:spLocks noChangeArrowheads="1" noTextEdit="1"/>
          </p:cNvSpPr>
          <p:nvPr>
            <p:ph type="sldImg"/>
          </p:nvPr>
        </p:nvSpPr>
        <p:spPr>
          <a:ln/>
        </p:spPr>
      </p:sp>
      <p:sp>
        <p:nvSpPr>
          <p:cNvPr id="12292" name="Rectangle 3">
            <a:extLst>
              <a:ext uri="{FF2B5EF4-FFF2-40B4-BE49-F238E27FC236}">
                <a16:creationId xmlns:a16="http://schemas.microsoft.com/office/drawing/2014/main" id="{E5F530EA-D017-4890-BDCE-244C1C311A78}"/>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B2F9C5C-F2F4-4085-B0E0-61F9118FD930}"/>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C37AAE63-D586-4594-820F-826D3C4FF197}" type="slidenum">
              <a:rPr lang="en-US" altLang="en-US" sz="1200"/>
              <a:pPr algn="r"/>
              <a:t>6</a:t>
            </a:fld>
            <a:endParaRPr lang="en-US" altLang="en-US" sz="1200"/>
          </a:p>
        </p:txBody>
      </p:sp>
      <p:sp>
        <p:nvSpPr>
          <p:cNvPr id="14339" name="Rectangle 2">
            <a:extLst>
              <a:ext uri="{FF2B5EF4-FFF2-40B4-BE49-F238E27FC236}">
                <a16:creationId xmlns:a16="http://schemas.microsoft.com/office/drawing/2014/main" id="{50618561-64DC-4A01-B9E1-88B8151A0425}"/>
              </a:ext>
            </a:extLst>
          </p:cNvPr>
          <p:cNvSpPr>
            <a:spLocks noChangeArrowheads="1" noTextEdit="1"/>
          </p:cNvSpPr>
          <p:nvPr>
            <p:ph type="sldImg"/>
          </p:nvPr>
        </p:nvSpPr>
        <p:spPr>
          <a:ln/>
        </p:spPr>
      </p:sp>
      <p:sp>
        <p:nvSpPr>
          <p:cNvPr id="14340" name="Rectangle 3">
            <a:extLst>
              <a:ext uri="{FF2B5EF4-FFF2-40B4-BE49-F238E27FC236}">
                <a16:creationId xmlns:a16="http://schemas.microsoft.com/office/drawing/2014/main" id="{7CE65822-5890-43D5-9B9D-C64DFA1BC38E}"/>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B5549B65-B45B-49A3-91FC-A4029BEDD614}"/>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9F17023A-6BA9-4BE3-83E4-40F2F52CD85B}" type="slidenum">
              <a:rPr lang="en-US" altLang="en-US" sz="1200"/>
              <a:pPr algn="r"/>
              <a:t>7</a:t>
            </a:fld>
            <a:endParaRPr lang="en-US" altLang="en-US" sz="1200"/>
          </a:p>
        </p:txBody>
      </p:sp>
      <p:sp>
        <p:nvSpPr>
          <p:cNvPr id="16387" name="Rectangle 2">
            <a:extLst>
              <a:ext uri="{FF2B5EF4-FFF2-40B4-BE49-F238E27FC236}">
                <a16:creationId xmlns:a16="http://schemas.microsoft.com/office/drawing/2014/main" id="{91055726-4974-4017-B940-79FD27FD7746}"/>
              </a:ext>
            </a:extLst>
          </p:cNvPr>
          <p:cNvSpPr>
            <a:spLocks noChangeArrowheads="1" noTextEdit="1"/>
          </p:cNvSpPr>
          <p:nvPr>
            <p:ph type="sldImg"/>
          </p:nvPr>
        </p:nvSpPr>
        <p:spPr>
          <a:ln/>
        </p:spPr>
      </p:sp>
      <p:sp>
        <p:nvSpPr>
          <p:cNvPr id="16388" name="Rectangle 3">
            <a:extLst>
              <a:ext uri="{FF2B5EF4-FFF2-40B4-BE49-F238E27FC236}">
                <a16:creationId xmlns:a16="http://schemas.microsoft.com/office/drawing/2014/main" id="{D4CD97EC-576A-447B-BA77-742BD66EA6E2}"/>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92D9FDD8-0A6B-47D6-B4F6-5499CF3A40AB}"/>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A1545A7A-5214-4747-8643-BBCA19F2E694}" type="slidenum">
              <a:rPr lang="en-US" altLang="en-US" sz="1200"/>
              <a:pPr algn="r"/>
              <a:t>8</a:t>
            </a:fld>
            <a:endParaRPr lang="en-US" altLang="en-US" sz="1200"/>
          </a:p>
        </p:txBody>
      </p:sp>
      <p:sp>
        <p:nvSpPr>
          <p:cNvPr id="18435" name="Rectangle 2">
            <a:extLst>
              <a:ext uri="{FF2B5EF4-FFF2-40B4-BE49-F238E27FC236}">
                <a16:creationId xmlns:a16="http://schemas.microsoft.com/office/drawing/2014/main" id="{38C17589-EE50-4A90-9410-591837DD617E}"/>
              </a:ext>
            </a:extLst>
          </p:cNvPr>
          <p:cNvSpPr>
            <a:spLocks noChangeArrowheads="1" noTextEdit="1"/>
          </p:cNvSpPr>
          <p:nvPr>
            <p:ph type="sldImg"/>
          </p:nvPr>
        </p:nvSpPr>
        <p:spPr>
          <a:ln/>
        </p:spPr>
      </p:sp>
      <p:sp>
        <p:nvSpPr>
          <p:cNvPr id="18436" name="Rectangle 3">
            <a:extLst>
              <a:ext uri="{FF2B5EF4-FFF2-40B4-BE49-F238E27FC236}">
                <a16:creationId xmlns:a16="http://schemas.microsoft.com/office/drawing/2014/main" id="{54365DE0-86D2-4537-8EC9-683673114566}"/>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FA03F145-B4BB-460F-8C79-FF295473A197}"/>
              </a:ext>
            </a:extLst>
          </p:cNvPr>
          <p:cNvSpPr>
            <a:spLocks noGrp="1" noChangeArrowheads="1"/>
          </p:cNvSpPr>
          <p:nvPr>
            <p:ph type="sldNum" sz="quarter" idx="5"/>
          </p:nvPr>
        </p:nvSpPr>
        <p:spPr>
          <a:noFill/>
        </p:spPr>
        <p:txBody>
          <a:bodyPr/>
          <a:lstStyle>
            <a:lvl1pPr algn="ctr">
              <a:defRPr sz="2000">
                <a:solidFill>
                  <a:schemeClr val="tx1"/>
                </a:solidFill>
                <a:latin typeface="Times New Roman" panose="02020603050405020304" pitchFamily="18" charset="0"/>
              </a:defRPr>
            </a:lvl1pPr>
            <a:lvl2pPr marL="742950" indent="-285750" algn="ctr">
              <a:defRPr sz="2000">
                <a:solidFill>
                  <a:schemeClr val="tx1"/>
                </a:solidFill>
                <a:latin typeface="Times New Roman" panose="02020603050405020304" pitchFamily="18" charset="0"/>
              </a:defRPr>
            </a:lvl2pPr>
            <a:lvl3pPr marL="1143000" indent="-228600" algn="ctr">
              <a:defRPr sz="2000">
                <a:solidFill>
                  <a:schemeClr val="tx1"/>
                </a:solidFill>
                <a:latin typeface="Times New Roman" panose="02020603050405020304" pitchFamily="18" charset="0"/>
              </a:defRPr>
            </a:lvl3pPr>
            <a:lvl4pPr marL="1600200" indent="-228600" algn="ctr">
              <a:defRPr sz="2000">
                <a:solidFill>
                  <a:schemeClr val="tx1"/>
                </a:solidFill>
                <a:latin typeface="Times New Roman" panose="02020603050405020304" pitchFamily="18" charset="0"/>
              </a:defRPr>
            </a:lvl4pPr>
            <a:lvl5pPr marL="2057400" indent="-228600" algn="ctr">
              <a:defRPr sz="2000">
                <a:solidFill>
                  <a:schemeClr val="tx1"/>
                </a:solidFill>
                <a:latin typeface="Times New Roman" panose="02020603050405020304" pitchFamily="18" charset="0"/>
              </a:defRPr>
            </a:lvl5pPr>
            <a:lvl6pPr marL="2514600" indent="-228600" algn="ctr"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0"/>
              </a:spcBef>
              <a:spcAft>
                <a:spcPct val="0"/>
              </a:spcAft>
              <a:defRPr sz="2000">
                <a:solidFill>
                  <a:schemeClr val="tx1"/>
                </a:solidFill>
                <a:latin typeface="Times New Roman" panose="02020603050405020304" pitchFamily="18" charset="0"/>
              </a:defRPr>
            </a:lvl9pPr>
          </a:lstStyle>
          <a:p>
            <a:pPr algn="r"/>
            <a:fld id="{381FB47B-41A6-4A95-9332-2054CC164D9C}" type="slidenum">
              <a:rPr lang="en-US" altLang="en-US" sz="1200"/>
              <a:pPr algn="r"/>
              <a:t>9</a:t>
            </a:fld>
            <a:endParaRPr lang="en-US" altLang="en-US" sz="1200"/>
          </a:p>
        </p:txBody>
      </p:sp>
      <p:sp>
        <p:nvSpPr>
          <p:cNvPr id="20483" name="Rectangle 2">
            <a:extLst>
              <a:ext uri="{FF2B5EF4-FFF2-40B4-BE49-F238E27FC236}">
                <a16:creationId xmlns:a16="http://schemas.microsoft.com/office/drawing/2014/main" id="{13B86B73-630C-45FA-A557-5F6086E0ED5E}"/>
              </a:ext>
            </a:extLst>
          </p:cNvPr>
          <p:cNvSpPr>
            <a:spLocks noChangeArrowheads="1" noTextEdit="1"/>
          </p:cNvSpPr>
          <p:nvPr>
            <p:ph type="sldImg"/>
          </p:nvPr>
        </p:nvSpPr>
        <p:spPr>
          <a:ln/>
        </p:spPr>
      </p:sp>
      <p:sp>
        <p:nvSpPr>
          <p:cNvPr id="20484" name="Rectangle 3">
            <a:extLst>
              <a:ext uri="{FF2B5EF4-FFF2-40B4-BE49-F238E27FC236}">
                <a16:creationId xmlns:a16="http://schemas.microsoft.com/office/drawing/2014/main" id="{0465D551-AE64-450C-8233-F358359806C4}"/>
              </a:ext>
            </a:extLst>
          </p:cNvPr>
          <p:cNvSpPr>
            <a:spLocks noGrp="1" noChangeArrowheads="1"/>
          </p:cNvSpPr>
          <p:nvPr>
            <p:ph type="body" idx="1"/>
          </p:nvPr>
        </p:nvSpPr>
        <p:spPr>
          <a:noFill/>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2F26A6A0-DFBF-45D2-A959-4D29CEA8EA4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956A2D6-FBFE-4863-B9C9-953D2EA552C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855F502-6603-4C79-B9CB-BDBE1C89B198}"/>
              </a:ext>
            </a:extLst>
          </p:cNvPr>
          <p:cNvSpPr>
            <a:spLocks noGrp="1" noChangeArrowheads="1"/>
          </p:cNvSpPr>
          <p:nvPr>
            <p:ph type="sldNum" sz="quarter" idx="12"/>
          </p:nvPr>
        </p:nvSpPr>
        <p:spPr>
          <a:ln/>
        </p:spPr>
        <p:txBody>
          <a:bodyPr/>
          <a:lstStyle>
            <a:lvl1pPr>
              <a:defRPr/>
            </a:lvl1pPr>
          </a:lstStyle>
          <a:p>
            <a:pPr>
              <a:defRPr/>
            </a:pPr>
            <a:fld id="{D014FB7C-4A98-4634-8FB0-A115A8584975}" type="slidenum">
              <a:rPr lang="en-US" altLang="en-US"/>
              <a:pPr>
                <a:defRPr/>
              </a:pPr>
              <a:t>‹#›</a:t>
            </a:fld>
            <a:endParaRPr lang="en-US" altLang="en-US"/>
          </a:p>
        </p:txBody>
      </p:sp>
    </p:spTree>
    <p:extLst>
      <p:ext uri="{BB962C8B-B14F-4D97-AF65-F5344CB8AC3E}">
        <p14:creationId xmlns:p14="http://schemas.microsoft.com/office/powerpoint/2010/main" val="2551534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172BE4D-F084-4FC2-A779-8E2E46A7CB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7404EFB-0C27-45B8-B1CB-605786B2FF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1200704-B66E-42D4-9C53-BF50137CB71F}"/>
              </a:ext>
            </a:extLst>
          </p:cNvPr>
          <p:cNvSpPr>
            <a:spLocks noGrp="1" noChangeArrowheads="1"/>
          </p:cNvSpPr>
          <p:nvPr>
            <p:ph type="sldNum" sz="quarter" idx="12"/>
          </p:nvPr>
        </p:nvSpPr>
        <p:spPr>
          <a:ln/>
        </p:spPr>
        <p:txBody>
          <a:bodyPr/>
          <a:lstStyle>
            <a:lvl1pPr>
              <a:defRPr/>
            </a:lvl1pPr>
          </a:lstStyle>
          <a:p>
            <a:pPr>
              <a:defRPr/>
            </a:pPr>
            <a:fld id="{4A118707-81A8-4A00-813F-77B75E222D14}" type="slidenum">
              <a:rPr lang="en-US" altLang="en-US"/>
              <a:pPr>
                <a:defRPr/>
              </a:pPr>
              <a:t>‹#›</a:t>
            </a:fld>
            <a:endParaRPr lang="en-US" altLang="en-US"/>
          </a:p>
        </p:txBody>
      </p:sp>
    </p:spTree>
    <p:extLst>
      <p:ext uri="{BB962C8B-B14F-4D97-AF65-F5344CB8AC3E}">
        <p14:creationId xmlns:p14="http://schemas.microsoft.com/office/powerpoint/2010/main" val="668050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D7B0B8B-B0D0-4E57-904C-3FCC39DF81D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4EEB7AF-165C-4BF1-A492-827AA8B0B31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9AE234E-86B3-4B67-9DDC-0B3E8865CE6D}"/>
              </a:ext>
            </a:extLst>
          </p:cNvPr>
          <p:cNvSpPr>
            <a:spLocks noGrp="1" noChangeArrowheads="1"/>
          </p:cNvSpPr>
          <p:nvPr>
            <p:ph type="sldNum" sz="quarter" idx="12"/>
          </p:nvPr>
        </p:nvSpPr>
        <p:spPr>
          <a:ln/>
        </p:spPr>
        <p:txBody>
          <a:bodyPr/>
          <a:lstStyle>
            <a:lvl1pPr>
              <a:defRPr/>
            </a:lvl1pPr>
          </a:lstStyle>
          <a:p>
            <a:pPr>
              <a:defRPr/>
            </a:pPr>
            <a:fld id="{ED857F54-56A8-457E-8327-84818ECBF7E7}" type="slidenum">
              <a:rPr lang="en-US" altLang="en-US"/>
              <a:pPr>
                <a:defRPr/>
              </a:pPr>
              <a:t>‹#›</a:t>
            </a:fld>
            <a:endParaRPr lang="en-US" altLang="en-US"/>
          </a:p>
        </p:txBody>
      </p:sp>
    </p:spTree>
    <p:extLst>
      <p:ext uri="{BB962C8B-B14F-4D97-AF65-F5344CB8AC3E}">
        <p14:creationId xmlns:p14="http://schemas.microsoft.com/office/powerpoint/2010/main" val="1151691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F83AD02-0FFD-4443-85D8-BC0FD55EBE2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9B47A72-C68C-4ACC-93B5-32854202638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4C73AEC6-181C-42EC-BC9C-8C5E0908B074}"/>
              </a:ext>
            </a:extLst>
          </p:cNvPr>
          <p:cNvSpPr>
            <a:spLocks noGrp="1" noChangeArrowheads="1"/>
          </p:cNvSpPr>
          <p:nvPr>
            <p:ph type="sldNum" sz="quarter" idx="12"/>
          </p:nvPr>
        </p:nvSpPr>
        <p:spPr>
          <a:ln/>
        </p:spPr>
        <p:txBody>
          <a:bodyPr/>
          <a:lstStyle>
            <a:lvl1pPr>
              <a:defRPr/>
            </a:lvl1pPr>
          </a:lstStyle>
          <a:p>
            <a:pPr>
              <a:defRPr/>
            </a:pPr>
            <a:fld id="{4FF2961E-811E-4A0C-A3AB-8F94B0BE0A3B}" type="slidenum">
              <a:rPr lang="en-US" altLang="en-US"/>
              <a:pPr>
                <a:defRPr/>
              </a:pPr>
              <a:t>‹#›</a:t>
            </a:fld>
            <a:endParaRPr lang="en-US" altLang="en-US"/>
          </a:p>
        </p:txBody>
      </p:sp>
    </p:spTree>
    <p:extLst>
      <p:ext uri="{BB962C8B-B14F-4D97-AF65-F5344CB8AC3E}">
        <p14:creationId xmlns:p14="http://schemas.microsoft.com/office/powerpoint/2010/main" val="3141916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a:extLst>
              <a:ext uri="{FF2B5EF4-FFF2-40B4-BE49-F238E27FC236}">
                <a16:creationId xmlns:a16="http://schemas.microsoft.com/office/drawing/2014/main" id="{0DAF2BDC-D6A2-41DE-AA29-9B8629CD6B6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9E4A517-8FAF-4F76-B614-76C55D743A4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C3A43B2-C386-40C5-BC4B-7BDDB7B5F8B1}"/>
              </a:ext>
            </a:extLst>
          </p:cNvPr>
          <p:cNvSpPr>
            <a:spLocks noGrp="1" noChangeArrowheads="1"/>
          </p:cNvSpPr>
          <p:nvPr>
            <p:ph type="sldNum" sz="quarter" idx="12"/>
          </p:nvPr>
        </p:nvSpPr>
        <p:spPr>
          <a:ln/>
        </p:spPr>
        <p:txBody>
          <a:bodyPr/>
          <a:lstStyle>
            <a:lvl1pPr>
              <a:defRPr/>
            </a:lvl1pPr>
          </a:lstStyle>
          <a:p>
            <a:pPr>
              <a:defRPr/>
            </a:pPr>
            <a:fld id="{191C5AED-D5AE-4A2E-877C-D0087F6EA357}" type="slidenum">
              <a:rPr lang="en-US" altLang="en-US"/>
              <a:pPr>
                <a:defRPr/>
              </a:pPr>
              <a:t>‹#›</a:t>
            </a:fld>
            <a:endParaRPr lang="en-US" altLang="en-US"/>
          </a:p>
        </p:txBody>
      </p:sp>
    </p:spTree>
    <p:extLst>
      <p:ext uri="{BB962C8B-B14F-4D97-AF65-F5344CB8AC3E}">
        <p14:creationId xmlns:p14="http://schemas.microsoft.com/office/powerpoint/2010/main" val="1800778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7DB88F9-A314-4A02-8C3F-C4926E37110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BA3AAD1C-0B27-4192-848E-9BC8FD7291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0B075D2-9432-4981-9385-7D28959A3DCF}"/>
              </a:ext>
            </a:extLst>
          </p:cNvPr>
          <p:cNvSpPr>
            <a:spLocks noGrp="1" noChangeArrowheads="1"/>
          </p:cNvSpPr>
          <p:nvPr>
            <p:ph type="sldNum" sz="quarter" idx="12"/>
          </p:nvPr>
        </p:nvSpPr>
        <p:spPr>
          <a:ln/>
        </p:spPr>
        <p:txBody>
          <a:bodyPr/>
          <a:lstStyle>
            <a:lvl1pPr>
              <a:defRPr/>
            </a:lvl1pPr>
          </a:lstStyle>
          <a:p>
            <a:pPr>
              <a:defRPr/>
            </a:pPr>
            <a:fld id="{A36A5F1A-6925-40F8-A097-5CAED30DE4F5}" type="slidenum">
              <a:rPr lang="en-US" altLang="en-US"/>
              <a:pPr>
                <a:defRPr/>
              </a:pPr>
              <a:t>‹#›</a:t>
            </a:fld>
            <a:endParaRPr lang="en-US" altLang="en-US"/>
          </a:p>
        </p:txBody>
      </p:sp>
    </p:spTree>
    <p:extLst>
      <p:ext uri="{BB962C8B-B14F-4D97-AF65-F5344CB8AC3E}">
        <p14:creationId xmlns:p14="http://schemas.microsoft.com/office/powerpoint/2010/main" val="325212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8F2E9A8-E059-4703-ADE4-A06E174ED92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F2D9AED-02CB-41CC-8760-4E7CFA15F5F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6A05FDD-928D-446B-B165-532A08259B9F}"/>
              </a:ext>
            </a:extLst>
          </p:cNvPr>
          <p:cNvSpPr>
            <a:spLocks noGrp="1" noChangeArrowheads="1"/>
          </p:cNvSpPr>
          <p:nvPr>
            <p:ph type="sldNum" sz="quarter" idx="12"/>
          </p:nvPr>
        </p:nvSpPr>
        <p:spPr>
          <a:ln/>
        </p:spPr>
        <p:txBody>
          <a:bodyPr/>
          <a:lstStyle>
            <a:lvl1pPr>
              <a:defRPr/>
            </a:lvl1pPr>
          </a:lstStyle>
          <a:p>
            <a:pPr>
              <a:defRPr/>
            </a:pPr>
            <a:fld id="{35E60107-308C-43B2-BEB7-EF8C3BABFE1B}" type="slidenum">
              <a:rPr lang="en-US" altLang="en-US"/>
              <a:pPr>
                <a:defRPr/>
              </a:pPr>
              <a:t>‹#›</a:t>
            </a:fld>
            <a:endParaRPr lang="en-US" altLang="en-US"/>
          </a:p>
        </p:txBody>
      </p:sp>
    </p:spTree>
    <p:extLst>
      <p:ext uri="{BB962C8B-B14F-4D97-AF65-F5344CB8AC3E}">
        <p14:creationId xmlns:p14="http://schemas.microsoft.com/office/powerpoint/2010/main" val="617737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97224E0B-183C-4A2C-8ADE-FB917B5C7DD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3A30345-1DB4-4E0E-A564-907100606C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09D8C08-EDEF-40A6-85DE-3659FA466C87}"/>
              </a:ext>
            </a:extLst>
          </p:cNvPr>
          <p:cNvSpPr>
            <a:spLocks noGrp="1" noChangeArrowheads="1"/>
          </p:cNvSpPr>
          <p:nvPr>
            <p:ph type="sldNum" sz="quarter" idx="12"/>
          </p:nvPr>
        </p:nvSpPr>
        <p:spPr>
          <a:ln/>
        </p:spPr>
        <p:txBody>
          <a:bodyPr/>
          <a:lstStyle>
            <a:lvl1pPr>
              <a:defRPr/>
            </a:lvl1pPr>
          </a:lstStyle>
          <a:p>
            <a:pPr>
              <a:defRPr/>
            </a:pPr>
            <a:fld id="{3D7FDF7F-DA7B-4A95-8BB6-C06774792378}" type="slidenum">
              <a:rPr lang="en-US" altLang="en-US"/>
              <a:pPr>
                <a:defRPr/>
              </a:pPr>
              <a:t>‹#›</a:t>
            </a:fld>
            <a:endParaRPr lang="en-US" altLang="en-US"/>
          </a:p>
        </p:txBody>
      </p:sp>
    </p:spTree>
    <p:extLst>
      <p:ext uri="{BB962C8B-B14F-4D97-AF65-F5344CB8AC3E}">
        <p14:creationId xmlns:p14="http://schemas.microsoft.com/office/powerpoint/2010/main" val="286103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718B99D-51BB-46E0-88DF-1DC9228BD02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904228DC-4BE9-42CD-AB2F-8B7ADCE66EB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159C94BC-4CD9-4EAF-ABDF-B371E555B135}"/>
              </a:ext>
            </a:extLst>
          </p:cNvPr>
          <p:cNvSpPr>
            <a:spLocks noGrp="1" noChangeArrowheads="1"/>
          </p:cNvSpPr>
          <p:nvPr>
            <p:ph type="sldNum" sz="quarter" idx="12"/>
          </p:nvPr>
        </p:nvSpPr>
        <p:spPr>
          <a:ln/>
        </p:spPr>
        <p:txBody>
          <a:bodyPr/>
          <a:lstStyle>
            <a:lvl1pPr>
              <a:defRPr/>
            </a:lvl1pPr>
          </a:lstStyle>
          <a:p>
            <a:pPr>
              <a:defRPr/>
            </a:pPr>
            <a:fld id="{D9AC8057-8BD8-45D3-BFC0-7F0D3F3243BE}" type="slidenum">
              <a:rPr lang="en-US" altLang="en-US"/>
              <a:pPr>
                <a:defRPr/>
              </a:pPr>
              <a:t>‹#›</a:t>
            </a:fld>
            <a:endParaRPr lang="en-US" altLang="en-US"/>
          </a:p>
        </p:txBody>
      </p:sp>
    </p:spTree>
    <p:extLst>
      <p:ext uri="{BB962C8B-B14F-4D97-AF65-F5344CB8AC3E}">
        <p14:creationId xmlns:p14="http://schemas.microsoft.com/office/powerpoint/2010/main" val="3161372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6454A41E-1EAF-4C1F-8E55-45E00A1B5CB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68C4DAE0-A1D7-4017-BED5-EB9BD590A51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E1429A9-B5EC-48C9-BDC3-56474D30EDB6}"/>
              </a:ext>
            </a:extLst>
          </p:cNvPr>
          <p:cNvSpPr>
            <a:spLocks noGrp="1" noChangeArrowheads="1"/>
          </p:cNvSpPr>
          <p:nvPr>
            <p:ph type="sldNum" sz="quarter" idx="12"/>
          </p:nvPr>
        </p:nvSpPr>
        <p:spPr>
          <a:ln/>
        </p:spPr>
        <p:txBody>
          <a:bodyPr/>
          <a:lstStyle>
            <a:lvl1pPr>
              <a:defRPr/>
            </a:lvl1pPr>
          </a:lstStyle>
          <a:p>
            <a:pPr>
              <a:defRPr/>
            </a:pPr>
            <a:fld id="{88FBF903-FE6E-4F74-967B-343C3150424C}" type="slidenum">
              <a:rPr lang="en-US" altLang="en-US"/>
              <a:pPr>
                <a:defRPr/>
              </a:pPr>
              <a:t>‹#›</a:t>
            </a:fld>
            <a:endParaRPr lang="en-US" altLang="en-US"/>
          </a:p>
        </p:txBody>
      </p:sp>
    </p:spTree>
    <p:extLst>
      <p:ext uri="{BB962C8B-B14F-4D97-AF65-F5344CB8AC3E}">
        <p14:creationId xmlns:p14="http://schemas.microsoft.com/office/powerpoint/2010/main" val="2599684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96D0A1A-7705-4232-BBB8-BA69EA6435E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73517A1-CBC1-438B-9B6A-1A07C682785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E4C0A5C-675B-4CB7-A7DF-DEABF997E4A3}"/>
              </a:ext>
            </a:extLst>
          </p:cNvPr>
          <p:cNvSpPr>
            <a:spLocks noGrp="1" noChangeArrowheads="1"/>
          </p:cNvSpPr>
          <p:nvPr>
            <p:ph type="sldNum" sz="quarter" idx="12"/>
          </p:nvPr>
        </p:nvSpPr>
        <p:spPr>
          <a:ln/>
        </p:spPr>
        <p:txBody>
          <a:bodyPr/>
          <a:lstStyle>
            <a:lvl1pPr>
              <a:defRPr/>
            </a:lvl1pPr>
          </a:lstStyle>
          <a:p>
            <a:pPr>
              <a:defRPr/>
            </a:pPr>
            <a:fld id="{AC8F0887-531C-48A6-8169-71466A0C4F92}" type="slidenum">
              <a:rPr lang="en-US" altLang="en-US"/>
              <a:pPr>
                <a:defRPr/>
              </a:pPr>
              <a:t>‹#›</a:t>
            </a:fld>
            <a:endParaRPr lang="en-US" altLang="en-US"/>
          </a:p>
        </p:txBody>
      </p:sp>
    </p:spTree>
    <p:extLst>
      <p:ext uri="{BB962C8B-B14F-4D97-AF65-F5344CB8AC3E}">
        <p14:creationId xmlns:p14="http://schemas.microsoft.com/office/powerpoint/2010/main" val="918955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AAC7DD-9E80-49EC-A2A9-BCE2FE0842B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B57DA21-4271-4E03-81DC-8295AB9840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35FD5BE9-C2C3-4B07-A76A-73321BF84508}"/>
              </a:ext>
            </a:extLst>
          </p:cNvPr>
          <p:cNvSpPr>
            <a:spLocks noGrp="1" noChangeArrowheads="1"/>
          </p:cNvSpPr>
          <p:nvPr>
            <p:ph type="sldNum" sz="quarter" idx="12"/>
          </p:nvPr>
        </p:nvSpPr>
        <p:spPr>
          <a:ln/>
        </p:spPr>
        <p:txBody>
          <a:bodyPr/>
          <a:lstStyle>
            <a:lvl1pPr>
              <a:defRPr/>
            </a:lvl1pPr>
          </a:lstStyle>
          <a:p>
            <a:pPr>
              <a:defRPr/>
            </a:pPr>
            <a:fld id="{CD813370-F57E-4E24-A18B-B3A9989909E9}" type="slidenum">
              <a:rPr lang="en-US" altLang="en-US"/>
              <a:pPr>
                <a:defRPr/>
              </a:pPr>
              <a:t>‹#›</a:t>
            </a:fld>
            <a:endParaRPr lang="en-US" altLang="en-US"/>
          </a:p>
        </p:txBody>
      </p:sp>
    </p:spTree>
    <p:extLst>
      <p:ext uri="{BB962C8B-B14F-4D97-AF65-F5344CB8AC3E}">
        <p14:creationId xmlns:p14="http://schemas.microsoft.com/office/powerpoint/2010/main" val="3390934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59132BD7-169C-4DF0-9759-80AAC28BF34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47E6D4C-2158-492F-8A8F-17C66D602C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6CBF469-8818-4307-83FF-2FF24D04297A}"/>
              </a:ext>
            </a:extLst>
          </p:cNvPr>
          <p:cNvSpPr>
            <a:spLocks noGrp="1" noChangeArrowheads="1"/>
          </p:cNvSpPr>
          <p:nvPr>
            <p:ph type="sldNum" sz="quarter" idx="12"/>
          </p:nvPr>
        </p:nvSpPr>
        <p:spPr>
          <a:ln/>
        </p:spPr>
        <p:txBody>
          <a:bodyPr/>
          <a:lstStyle>
            <a:lvl1pPr>
              <a:defRPr/>
            </a:lvl1pPr>
          </a:lstStyle>
          <a:p>
            <a:pPr>
              <a:defRPr/>
            </a:pPr>
            <a:fld id="{00C92DF2-D709-468A-A6A0-D445B99BAC6D}" type="slidenum">
              <a:rPr lang="en-US" altLang="en-US"/>
              <a:pPr>
                <a:defRPr/>
              </a:pPr>
              <a:t>‹#›</a:t>
            </a:fld>
            <a:endParaRPr lang="en-US" altLang="en-US"/>
          </a:p>
        </p:txBody>
      </p:sp>
    </p:spTree>
    <p:extLst>
      <p:ext uri="{BB962C8B-B14F-4D97-AF65-F5344CB8AC3E}">
        <p14:creationId xmlns:p14="http://schemas.microsoft.com/office/powerpoint/2010/main" val="216080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F0C0360-BE01-4842-93D9-98A51AC21927}"/>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FCEB9B0-3391-4791-BE16-3408992B3C43}"/>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2301EF0-EB7D-4C25-880B-D24299E88A81}"/>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a:p>
        </p:txBody>
      </p:sp>
      <p:sp>
        <p:nvSpPr>
          <p:cNvPr id="1029" name="Rectangle 5">
            <a:extLst>
              <a:ext uri="{FF2B5EF4-FFF2-40B4-BE49-F238E27FC236}">
                <a16:creationId xmlns:a16="http://schemas.microsoft.com/office/drawing/2014/main" id="{5BE6FF50-267F-4A45-8E29-23361FAB03D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a:extLst>
              <a:ext uri="{FF2B5EF4-FFF2-40B4-BE49-F238E27FC236}">
                <a16:creationId xmlns:a16="http://schemas.microsoft.com/office/drawing/2014/main" id="{4F0CEBC4-87AA-40E9-B70A-B8A10D7FF304}"/>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B0681C9-D2D1-499D-9C00-6294D490D12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3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a:extLst>
              <a:ext uri="{FF2B5EF4-FFF2-40B4-BE49-F238E27FC236}">
                <a16:creationId xmlns:a16="http://schemas.microsoft.com/office/drawing/2014/main" id="{539EFAE9-9F27-4430-8CA0-2D934125B5ED}"/>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105BA6C-F505-43F5-8944-7D2CB096CBA7}" type="slidenum">
              <a:rPr lang="en-US" altLang="en-US" sz="1400"/>
              <a:pPr>
                <a:spcBef>
                  <a:spcPct val="0"/>
                </a:spcBef>
                <a:buFontTx/>
                <a:buNone/>
              </a:pPr>
              <a:t>1</a:t>
            </a:fld>
            <a:endParaRPr lang="en-US" altLang="en-US" sz="1400"/>
          </a:p>
        </p:txBody>
      </p:sp>
      <p:sp>
        <p:nvSpPr>
          <p:cNvPr id="3075" name="Rectangle 2">
            <a:extLst>
              <a:ext uri="{FF2B5EF4-FFF2-40B4-BE49-F238E27FC236}">
                <a16:creationId xmlns:a16="http://schemas.microsoft.com/office/drawing/2014/main" id="{75C28ABA-C33E-4FC0-B402-E904C92D8D34}"/>
              </a:ext>
            </a:extLst>
          </p:cNvPr>
          <p:cNvSpPr>
            <a:spLocks noGrp="1" noChangeArrowheads="1"/>
          </p:cNvSpPr>
          <p:nvPr>
            <p:ph type="ctrTitle"/>
          </p:nvPr>
        </p:nvSpPr>
        <p:spPr>
          <a:xfrm>
            <a:off x="0" y="1295400"/>
            <a:ext cx="9144000" cy="1295400"/>
          </a:xfrm>
        </p:spPr>
        <p:txBody>
          <a:bodyPr/>
          <a:lstStyle/>
          <a:p>
            <a:r>
              <a:rPr lang="en-US" altLang="en-US" sz="2800" i="1">
                <a:latin typeface="Arial" panose="020B0604020202020204" pitchFamily="34" charset="0"/>
              </a:rPr>
              <a:t>The Analytic Network Process for  decision making with dependence and feedback</a:t>
            </a:r>
            <a:r>
              <a:rPr lang="en-US" altLang="en-US"/>
              <a:t> </a:t>
            </a:r>
          </a:p>
        </p:txBody>
      </p:sp>
      <p:pic>
        <p:nvPicPr>
          <p:cNvPr id="3076" name="Picture 7" descr="64 logo">
            <a:extLst>
              <a:ext uri="{FF2B5EF4-FFF2-40B4-BE49-F238E27FC236}">
                <a16:creationId xmlns:a16="http://schemas.microsoft.com/office/drawing/2014/main" id="{B595C5EE-7E1E-4848-8413-209958D756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895600"/>
            <a:ext cx="157321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 Box 8">
            <a:extLst>
              <a:ext uri="{FF2B5EF4-FFF2-40B4-BE49-F238E27FC236}">
                <a16:creationId xmlns:a16="http://schemas.microsoft.com/office/drawing/2014/main" id="{32480C11-966A-433D-93C1-B5FE3F20339F}"/>
              </a:ext>
            </a:extLst>
          </p:cNvPr>
          <p:cNvSpPr txBox="1">
            <a:spLocks noChangeArrowheads="1"/>
          </p:cNvSpPr>
          <p:nvPr/>
        </p:nvSpPr>
        <p:spPr bwMode="auto">
          <a:xfrm>
            <a:off x="0" y="457200"/>
            <a:ext cx="91440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4800">
                <a:cs typeface="Times New Roman" panose="02020603050405020304" pitchFamily="18" charset="0"/>
              </a:rPr>
              <a:t>The</a:t>
            </a:r>
            <a:r>
              <a:rPr lang="en-US" altLang="en-US" sz="4400">
                <a:cs typeface="Times New Roman" panose="02020603050405020304" pitchFamily="18" charset="0"/>
              </a:rPr>
              <a:t> </a:t>
            </a:r>
            <a:r>
              <a:rPr lang="en-US" altLang="en-US" sz="4800" b="1">
                <a:solidFill>
                  <a:srgbClr val="669900"/>
                </a:solidFill>
                <a:cs typeface="Times New Roman" panose="02020603050405020304" pitchFamily="18" charset="0"/>
              </a:rPr>
              <a:t>SUPER</a:t>
            </a:r>
            <a:r>
              <a:rPr lang="en-US" altLang="en-US" sz="4800" b="1">
                <a:cs typeface="Times New Roman" panose="02020603050405020304" pitchFamily="18" charset="0"/>
              </a:rPr>
              <a:t> </a:t>
            </a:r>
            <a:r>
              <a:rPr lang="en-US" altLang="en-US" sz="4800" b="1">
                <a:solidFill>
                  <a:srgbClr val="008080"/>
                </a:solidFill>
                <a:cs typeface="Times New Roman" panose="02020603050405020304" pitchFamily="18" charset="0"/>
              </a:rPr>
              <a:t>DECISIONS</a:t>
            </a:r>
            <a:r>
              <a:rPr lang="en-US" altLang="en-US" sz="3600"/>
              <a:t> </a:t>
            </a:r>
            <a:r>
              <a:rPr lang="en-US" altLang="en-US" sz="4800">
                <a:cs typeface="Times New Roman" panose="02020603050405020304" pitchFamily="18" charset="0"/>
              </a:rPr>
              <a:t>Software</a:t>
            </a:r>
          </a:p>
        </p:txBody>
      </p:sp>
      <p:sp>
        <p:nvSpPr>
          <p:cNvPr id="3078" name="Text Box 9">
            <a:extLst>
              <a:ext uri="{FF2B5EF4-FFF2-40B4-BE49-F238E27FC236}">
                <a16:creationId xmlns:a16="http://schemas.microsoft.com/office/drawing/2014/main" id="{B8B4B5B9-BE33-4E07-BB55-C73A90679C2F}"/>
              </a:ext>
            </a:extLst>
          </p:cNvPr>
          <p:cNvSpPr txBox="1">
            <a:spLocks noChangeArrowheads="1"/>
          </p:cNvSpPr>
          <p:nvPr/>
        </p:nvSpPr>
        <p:spPr bwMode="auto">
          <a:xfrm>
            <a:off x="2362200" y="4953000"/>
            <a:ext cx="4800600" cy="1600200"/>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endParaRPr lang="en-US" altLang="en-US" sz="1200">
              <a:solidFill>
                <a:srgbClr val="0000FF"/>
              </a:solidFill>
              <a:latin typeface="Comic Sans MS" panose="030F0702030302020204" pitchFamily="66" charset="0"/>
            </a:endParaRPr>
          </a:p>
          <a:p>
            <a:pPr algn="ctr">
              <a:spcBef>
                <a:spcPct val="0"/>
              </a:spcBef>
              <a:buFontTx/>
              <a:buNone/>
            </a:pPr>
            <a:r>
              <a:rPr lang="en-US" altLang="en-US" sz="1800" b="1">
                <a:latin typeface="Arial" panose="020B0604020202020204" pitchFamily="34" charset="0"/>
              </a:rPr>
              <a:t>By</a:t>
            </a:r>
            <a:r>
              <a:rPr lang="en-US" altLang="en-US" sz="1800" b="1">
                <a:solidFill>
                  <a:srgbClr val="99CC00"/>
                </a:solidFill>
                <a:latin typeface="Arial" panose="020B0604020202020204" pitchFamily="34" charset="0"/>
              </a:rPr>
              <a:t> Creative Decisions</a:t>
            </a:r>
            <a:r>
              <a:rPr lang="en-US" altLang="en-US" sz="1800">
                <a:latin typeface="Arial" panose="020B0604020202020204" pitchFamily="34" charset="0"/>
              </a:rPr>
              <a:t> </a:t>
            </a:r>
            <a:r>
              <a:rPr lang="en-US" altLang="en-US" sz="1800" b="1">
                <a:solidFill>
                  <a:srgbClr val="6699FF"/>
                </a:solidFill>
                <a:latin typeface="Arial" panose="020B0604020202020204" pitchFamily="34" charset="0"/>
              </a:rPr>
              <a:t>Foundation</a:t>
            </a:r>
            <a:endParaRPr lang="en-US" altLang="en-US" sz="1800">
              <a:latin typeface="Arial" panose="020B0604020202020204" pitchFamily="34" charset="0"/>
            </a:endParaRPr>
          </a:p>
          <a:p>
            <a:pPr>
              <a:spcBef>
                <a:spcPct val="0"/>
              </a:spcBef>
              <a:buFontTx/>
              <a:buNone/>
            </a:pPr>
            <a:r>
              <a:rPr lang="en-US" altLang="en-US" sz="1800">
                <a:latin typeface="Arial" panose="020B0604020202020204" pitchFamily="34" charset="0"/>
              </a:rPr>
              <a:t>               4922 Ellsworth Avenue</a:t>
            </a:r>
          </a:p>
          <a:p>
            <a:pPr>
              <a:spcBef>
                <a:spcPct val="0"/>
              </a:spcBef>
              <a:buFontTx/>
              <a:buNone/>
            </a:pPr>
            <a:r>
              <a:rPr lang="en-US" altLang="en-US" sz="1800">
                <a:latin typeface="Arial" panose="020B0604020202020204" pitchFamily="34" charset="0"/>
              </a:rPr>
              <a:t>               Pittsburgh, PA 15213</a:t>
            </a:r>
          </a:p>
          <a:p>
            <a:pPr>
              <a:spcBef>
                <a:spcPct val="0"/>
              </a:spcBef>
              <a:buFontTx/>
              <a:buNone/>
            </a:pPr>
            <a:r>
              <a:rPr lang="en-US" altLang="en-US" sz="1800">
                <a:latin typeface="Arial" panose="020B0604020202020204" pitchFamily="34" charset="0"/>
              </a:rPr>
              <a:t>               Phone: 412-621-6546</a:t>
            </a:r>
          </a:p>
          <a:p>
            <a:pPr>
              <a:spcBef>
                <a:spcPct val="0"/>
              </a:spcBef>
              <a:buFontTx/>
              <a:buNone/>
            </a:pPr>
            <a:r>
              <a:rPr lang="en-US" altLang="en-US" sz="1800">
                <a:latin typeface="Arial" panose="020B0604020202020204" pitchFamily="34" charset="0"/>
              </a:rPr>
              <a:t>               Fax: 412-681-4510</a:t>
            </a:r>
            <a:r>
              <a:rPr lang="en-US" altLang="en-US" sz="1800">
                <a:solidFill>
                  <a:srgbClr val="0000FF"/>
                </a:solidFill>
                <a:latin typeface="Comic Sans MS" panose="030F0702030302020204" pitchFamily="66" charset="0"/>
              </a:rPr>
              <a:t> </a:t>
            </a:r>
            <a:endParaRPr lang="en-US" altLang="en-US" sz="1800">
              <a:solidFill>
                <a:srgbClr val="000000"/>
              </a:solidFill>
            </a:endParaRPr>
          </a:p>
          <a:p>
            <a:pPr>
              <a:spcBef>
                <a:spcPct val="0"/>
              </a:spcBef>
              <a:buFontTx/>
              <a:buNone/>
            </a:pPr>
            <a:endParaRPr lang="en-US" altLang="en-US" sz="18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9A0AC2D8-E65F-4358-886C-159F7FF49673}"/>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93294D6-D4D4-4268-A0BF-82384A87F565}" type="slidenum">
              <a:rPr lang="en-US" altLang="en-US" sz="1400"/>
              <a:pPr>
                <a:spcBef>
                  <a:spcPct val="0"/>
                </a:spcBef>
                <a:buFontTx/>
                <a:buNone/>
              </a:pPr>
              <a:t>10</a:t>
            </a:fld>
            <a:endParaRPr lang="en-US" altLang="en-US" sz="1400"/>
          </a:p>
        </p:txBody>
      </p:sp>
      <p:sp>
        <p:nvSpPr>
          <p:cNvPr id="21507" name="Rectangle 2">
            <a:extLst>
              <a:ext uri="{FF2B5EF4-FFF2-40B4-BE49-F238E27FC236}">
                <a16:creationId xmlns:a16="http://schemas.microsoft.com/office/drawing/2014/main" id="{676E4130-393F-4DB7-9732-F09912116949}"/>
              </a:ext>
            </a:extLst>
          </p:cNvPr>
          <p:cNvSpPr>
            <a:spLocks noGrp="1" noChangeArrowheads="1"/>
          </p:cNvSpPr>
          <p:nvPr>
            <p:ph type="title"/>
          </p:nvPr>
        </p:nvSpPr>
        <p:spPr>
          <a:xfrm>
            <a:off x="609600" y="228600"/>
            <a:ext cx="8153400" cy="2209800"/>
          </a:xfrm>
        </p:spPr>
        <p:txBody>
          <a:bodyPr/>
          <a:lstStyle/>
          <a:p>
            <a:pPr algn="l"/>
            <a:r>
              <a:rPr lang="en-US" altLang="en-US" sz="4000"/>
              <a:t>There is a Decision Subnet for each Benefit Control Criterion; the one for Economic Benefits is shown below</a:t>
            </a:r>
            <a:br>
              <a:rPr lang="en-US" altLang="en-US" sz="3200">
                <a:solidFill>
                  <a:schemeClr val="accent2"/>
                </a:solidFill>
              </a:rPr>
            </a:br>
            <a:endParaRPr lang="en-US" altLang="en-US" sz="3200"/>
          </a:p>
        </p:txBody>
      </p:sp>
      <p:pic>
        <p:nvPicPr>
          <p:cNvPr id="21508" name="Picture 3">
            <a:extLst>
              <a:ext uri="{FF2B5EF4-FFF2-40B4-BE49-F238E27FC236}">
                <a16:creationId xmlns:a16="http://schemas.microsoft.com/office/drawing/2014/main" id="{EE7811B1-F46D-4000-B6A0-3712548D662A}"/>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685800" y="2209800"/>
            <a:ext cx="7772400" cy="46482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6">
            <a:extLst>
              <a:ext uri="{FF2B5EF4-FFF2-40B4-BE49-F238E27FC236}">
                <a16:creationId xmlns:a16="http://schemas.microsoft.com/office/drawing/2014/main" id="{8A749D38-A60D-4051-B0C8-01A63072A105}"/>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E8D49D4-3EB2-44B8-85DF-4EABF6428075}" type="slidenum">
              <a:rPr lang="en-US" altLang="en-US" sz="1400"/>
              <a:pPr>
                <a:spcBef>
                  <a:spcPct val="0"/>
                </a:spcBef>
                <a:buFontTx/>
                <a:buNone/>
              </a:pPr>
              <a:t>11</a:t>
            </a:fld>
            <a:endParaRPr lang="en-US" altLang="en-US" sz="1400"/>
          </a:p>
        </p:txBody>
      </p:sp>
      <p:sp>
        <p:nvSpPr>
          <p:cNvPr id="23555" name="Rectangle 2">
            <a:extLst>
              <a:ext uri="{FF2B5EF4-FFF2-40B4-BE49-F238E27FC236}">
                <a16:creationId xmlns:a16="http://schemas.microsoft.com/office/drawing/2014/main" id="{DD103637-C504-48D2-9FB2-81B9E47C8C67}"/>
              </a:ext>
            </a:extLst>
          </p:cNvPr>
          <p:cNvSpPr>
            <a:spLocks noGrp="1" noChangeArrowheads="1"/>
          </p:cNvSpPr>
          <p:nvPr>
            <p:ph type="title"/>
          </p:nvPr>
        </p:nvSpPr>
        <p:spPr>
          <a:xfrm>
            <a:off x="0" y="228600"/>
            <a:ext cx="9144000" cy="1143000"/>
          </a:xfrm>
        </p:spPr>
        <p:txBody>
          <a:bodyPr/>
          <a:lstStyle/>
          <a:p>
            <a:r>
              <a:rPr lang="en-US" altLang="en-US" sz="3200"/>
              <a:t>Perform all Pairwise Comparisons, e.g.: What is most important Operational Criterion for “Outsource All Application Development Work”</a:t>
            </a:r>
          </a:p>
        </p:txBody>
      </p:sp>
      <p:pic>
        <p:nvPicPr>
          <p:cNvPr id="23556" name="Picture 5">
            <a:extLst>
              <a:ext uri="{FF2B5EF4-FFF2-40B4-BE49-F238E27FC236}">
                <a16:creationId xmlns:a16="http://schemas.microsoft.com/office/drawing/2014/main" id="{35DB54C2-9E19-4D5E-84D7-1C8E9BBB03CD}"/>
              </a:ext>
            </a:extLst>
          </p:cNvPr>
          <p:cNvPicPr>
            <a:picLocks noChangeAspect="1" noChangeArrowheads="1"/>
          </p:cNvPicPr>
          <p:nvPr>
            <p:ph type="body" sz="half" idx="2"/>
          </p:nvPr>
        </p:nvPicPr>
        <p:blipFill>
          <a:blip r:embed="rId3">
            <a:extLst>
              <a:ext uri="{28A0092B-C50C-407E-A947-70E740481C1C}">
                <a14:useLocalDpi xmlns:a14="http://schemas.microsoft.com/office/drawing/2010/main" val="0"/>
              </a:ext>
            </a:extLst>
          </a:blip>
          <a:srcRect/>
          <a:stretch>
            <a:fillRect/>
          </a:stretch>
        </p:blipFill>
        <p:spPr>
          <a:xfrm>
            <a:off x="2667000" y="1752600"/>
            <a:ext cx="4422775" cy="4876800"/>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a:extLst>
              <a:ext uri="{FF2B5EF4-FFF2-40B4-BE49-F238E27FC236}">
                <a16:creationId xmlns:a16="http://schemas.microsoft.com/office/drawing/2014/main" id="{2A30D3A1-A3F8-4C5A-B84B-5514A7871D8A}"/>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80D389B-2FE5-47AA-829E-A7C9E8D1CCB0}" type="slidenum">
              <a:rPr lang="en-US" altLang="en-US" sz="1400"/>
              <a:pPr>
                <a:spcBef>
                  <a:spcPct val="0"/>
                </a:spcBef>
                <a:buFontTx/>
                <a:buNone/>
              </a:pPr>
              <a:t>12</a:t>
            </a:fld>
            <a:endParaRPr lang="en-US" altLang="en-US" sz="1400"/>
          </a:p>
        </p:txBody>
      </p:sp>
      <p:sp>
        <p:nvSpPr>
          <p:cNvPr id="25603" name="Text Box 2">
            <a:extLst>
              <a:ext uri="{FF2B5EF4-FFF2-40B4-BE49-F238E27FC236}">
                <a16:creationId xmlns:a16="http://schemas.microsoft.com/office/drawing/2014/main" id="{2CD4A72E-3052-47D9-916E-5452DA059095}"/>
              </a:ext>
            </a:extLst>
          </p:cNvPr>
          <p:cNvSpPr txBox="1">
            <a:spLocks noChangeArrowheads="1"/>
          </p:cNvSpPr>
          <p:nvPr/>
        </p:nvSpPr>
        <p:spPr bwMode="auto">
          <a:xfrm>
            <a:off x="228600" y="228600"/>
            <a:ext cx="835977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3600"/>
              <a:t>Results of all pairwise comparisons are arranged in unweighted supermatrix</a:t>
            </a:r>
          </a:p>
        </p:txBody>
      </p:sp>
      <p:pic>
        <p:nvPicPr>
          <p:cNvPr id="25604" name="Picture 3">
            <a:extLst>
              <a:ext uri="{FF2B5EF4-FFF2-40B4-BE49-F238E27FC236}">
                <a16:creationId xmlns:a16="http://schemas.microsoft.com/office/drawing/2014/main" id="{FFB78BA0-D3D6-4E43-9671-97852F5709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738313"/>
            <a:ext cx="8915400" cy="5119687"/>
          </a:xfrm>
          <a:prstGeom prst="rect">
            <a:avLst/>
          </a:prstGeom>
          <a:noFill/>
          <a:ln w="22225" algn="ctr">
            <a:solidFill>
              <a:srgbClr val="FF0000"/>
            </a:solidFill>
            <a:miter lim="800000"/>
            <a:headEnd/>
            <a:tailEnd/>
          </a:ln>
          <a:effectLst/>
          <a:extLst>
            <a:ext uri="{909E8E84-426E-40DD-AFC4-6F175D3DCCD1}">
              <a14:hiddenFill xmlns:a14="http://schemas.microsoft.com/office/drawing/2010/main">
                <a:solidFill>
                  <a:schemeClr val="accent1">
                    <a:alpha val="0"/>
                  </a:scheme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05" name="Oval 4">
            <a:extLst>
              <a:ext uri="{FF2B5EF4-FFF2-40B4-BE49-F238E27FC236}">
                <a16:creationId xmlns:a16="http://schemas.microsoft.com/office/drawing/2014/main" id="{569FA450-BCBF-49C7-A8D3-DAC96D52D2EB}"/>
              </a:ext>
            </a:extLst>
          </p:cNvPr>
          <p:cNvSpPr>
            <a:spLocks noChangeArrowheads="1"/>
          </p:cNvSpPr>
          <p:nvPr/>
        </p:nvSpPr>
        <p:spPr bwMode="auto">
          <a:xfrm>
            <a:off x="1828800" y="3733800"/>
            <a:ext cx="1143000" cy="2514600"/>
          </a:xfrm>
          <a:prstGeom prst="ellipse">
            <a:avLst/>
          </a:prstGeom>
          <a:noFill/>
          <a:ln w="9525" algn="ctr">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2000"/>
          </a:p>
        </p:txBody>
      </p:sp>
      <p:sp>
        <p:nvSpPr>
          <p:cNvPr id="25606" name="Rectangle 10">
            <a:extLst>
              <a:ext uri="{FF2B5EF4-FFF2-40B4-BE49-F238E27FC236}">
                <a16:creationId xmlns:a16="http://schemas.microsoft.com/office/drawing/2014/main" id="{002B8511-4F39-4AA9-A98C-F0AB9E350A55}"/>
              </a:ext>
            </a:extLst>
          </p:cNvPr>
          <p:cNvSpPr>
            <a:spLocks noChangeArrowheads="1"/>
          </p:cNvSpPr>
          <p:nvPr/>
        </p:nvSpPr>
        <p:spPr bwMode="auto">
          <a:xfrm>
            <a:off x="1828800" y="2286000"/>
            <a:ext cx="1219200" cy="609600"/>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2000"/>
          </a:p>
        </p:txBody>
      </p:sp>
      <p:sp>
        <p:nvSpPr>
          <p:cNvPr id="25607" name="Rectangle 11">
            <a:extLst>
              <a:ext uri="{FF2B5EF4-FFF2-40B4-BE49-F238E27FC236}">
                <a16:creationId xmlns:a16="http://schemas.microsoft.com/office/drawing/2014/main" id="{651F1080-0403-4BCE-A727-CF1B7EB33E74}"/>
              </a:ext>
            </a:extLst>
          </p:cNvPr>
          <p:cNvSpPr>
            <a:spLocks noChangeArrowheads="1"/>
          </p:cNvSpPr>
          <p:nvPr/>
        </p:nvSpPr>
        <p:spPr bwMode="auto">
          <a:xfrm>
            <a:off x="304800" y="4800600"/>
            <a:ext cx="457200" cy="457200"/>
          </a:xfrm>
          <a:prstGeom prst="rect">
            <a:avLst/>
          </a:prstGeom>
          <a:noFill/>
          <a:ln w="25400" algn="ctr">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2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503F5B5E-2FDE-4D86-8F06-D1ECDB3DD475}"/>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9661CE8-8B3F-435D-BE0B-9FFB9E1E3CFD}" type="slidenum">
              <a:rPr lang="en-US" altLang="en-US" sz="1400"/>
              <a:pPr>
                <a:spcBef>
                  <a:spcPct val="0"/>
                </a:spcBef>
                <a:buFontTx/>
                <a:buNone/>
              </a:pPr>
              <a:t>13</a:t>
            </a:fld>
            <a:endParaRPr lang="en-US" altLang="en-US" sz="1400"/>
          </a:p>
        </p:txBody>
      </p:sp>
      <p:sp>
        <p:nvSpPr>
          <p:cNvPr id="27651" name="Rectangle 2">
            <a:extLst>
              <a:ext uri="{FF2B5EF4-FFF2-40B4-BE49-F238E27FC236}">
                <a16:creationId xmlns:a16="http://schemas.microsoft.com/office/drawing/2014/main" id="{D296C2D8-633E-4EFF-9A80-4CC63EBB4BE0}"/>
              </a:ext>
            </a:extLst>
          </p:cNvPr>
          <p:cNvSpPr>
            <a:spLocks noGrp="1" noChangeArrowheads="1"/>
          </p:cNvSpPr>
          <p:nvPr>
            <p:ph type="title"/>
          </p:nvPr>
        </p:nvSpPr>
        <p:spPr>
          <a:xfrm>
            <a:off x="152400" y="533400"/>
            <a:ext cx="8991600" cy="1143000"/>
          </a:xfrm>
        </p:spPr>
        <p:txBody>
          <a:bodyPr/>
          <a:lstStyle/>
          <a:p>
            <a:pPr algn="l"/>
            <a:r>
              <a:rPr lang="en-US" altLang="en-US" sz="4000"/>
              <a:t>Pairwise compare the clusters connected </a:t>
            </a:r>
            <a:r>
              <a:rPr lang="en-US" altLang="en-US" sz="4000" i="1"/>
              <a:t>from</a:t>
            </a:r>
            <a:r>
              <a:rPr lang="en-US" altLang="en-US" sz="4000"/>
              <a:t> a cluster for influence on that cluster.</a:t>
            </a:r>
          </a:p>
        </p:txBody>
      </p:sp>
      <p:pic>
        <p:nvPicPr>
          <p:cNvPr id="27652" name="Picture 3">
            <a:extLst>
              <a:ext uri="{FF2B5EF4-FFF2-40B4-BE49-F238E27FC236}">
                <a16:creationId xmlns:a16="http://schemas.microsoft.com/office/drawing/2014/main" id="{536843B4-2EC2-4C55-B106-26F6B37863A4}"/>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p:pic>
      <p:sp>
        <p:nvSpPr>
          <p:cNvPr id="27653" name="Oval 4">
            <a:extLst>
              <a:ext uri="{FF2B5EF4-FFF2-40B4-BE49-F238E27FC236}">
                <a16:creationId xmlns:a16="http://schemas.microsoft.com/office/drawing/2014/main" id="{5426EC1E-6F4B-40D7-828D-ACF905FB7885}"/>
              </a:ext>
            </a:extLst>
          </p:cNvPr>
          <p:cNvSpPr>
            <a:spLocks noChangeArrowheads="1"/>
          </p:cNvSpPr>
          <p:nvPr/>
        </p:nvSpPr>
        <p:spPr bwMode="auto">
          <a:xfrm>
            <a:off x="2895600" y="4038600"/>
            <a:ext cx="2209800" cy="914400"/>
          </a:xfrm>
          <a:prstGeom prst="ellipse">
            <a:avLst/>
          </a:prstGeom>
          <a:noFill/>
          <a:ln w="38100" algn="ctr">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2000"/>
          </a:p>
        </p:txBody>
      </p:sp>
      <p:sp>
        <p:nvSpPr>
          <p:cNvPr id="27654" name="Line 5">
            <a:extLst>
              <a:ext uri="{FF2B5EF4-FFF2-40B4-BE49-F238E27FC236}">
                <a16:creationId xmlns:a16="http://schemas.microsoft.com/office/drawing/2014/main" id="{E7BCD3EF-8B5F-49C2-802E-FC6DE9B81B22}"/>
              </a:ext>
            </a:extLst>
          </p:cNvPr>
          <p:cNvSpPr>
            <a:spLocks noChangeShapeType="1"/>
          </p:cNvSpPr>
          <p:nvPr/>
        </p:nvSpPr>
        <p:spPr bwMode="auto">
          <a:xfrm flipV="1">
            <a:off x="3962400" y="2895600"/>
            <a:ext cx="0" cy="11430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5" name="Line 6">
            <a:extLst>
              <a:ext uri="{FF2B5EF4-FFF2-40B4-BE49-F238E27FC236}">
                <a16:creationId xmlns:a16="http://schemas.microsoft.com/office/drawing/2014/main" id="{E6AB23E0-B49B-472D-8D90-D6C40ED57735}"/>
              </a:ext>
            </a:extLst>
          </p:cNvPr>
          <p:cNvSpPr>
            <a:spLocks noChangeShapeType="1"/>
          </p:cNvSpPr>
          <p:nvPr/>
        </p:nvSpPr>
        <p:spPr bwMode="auto">
          <a:xfrm flipH="1">
            <a:off x="2286000" y="4495800"/>
            <a:ext cx="609600" cy="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a:extLst>
              <a:ext uri="{FF2B5EF4-FFF2-40B4-BE49-F238E27FC236}">
                <a16:creationId xmlns:a16="http://schemas.microsoft.com/office/drawing/2014/main" id="{16DCD833-5A95-4FFF-8782-242D94D2FC78}"/>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9488B83-2D42-4FBF-BD40-63337FD2111E}" type="slidenum">
              <a:rPr lang="en-US" altLang="en-US" sz="1400"/>
              <a:pPr>
                <a:spcBef>
                  <a:spcPct val="0"/>
                </a:spcBef>
                <a:buFontTx/>
                <a:buNone/>
              </a:pPr>
              <a:t>14</a:t>
            </a:fld>
            <a:endParaRPr lang="en-US" altLang="en-US" sz="1400"/>
          </a:p>
        </p:txBody>
      </p:sp>
      <p:sp>
        <p:nvSpPr>
          <p:cNvPr id="29699" name="Rectangle 2">
            <a:extLst>
              <a:ext uri="{FF2B5EF4-FFF2-40B4-BE49-F238E27FC236}">
                <a16:creationId xmlns:a16="http://schemas.microsoft.com/office/drawing/2014/main" id="{F2EFFC6F-98A8-4E8A-8EB3-F723B7C2DD39}"/>
              </a:ext>
            </a:extLst>
          </p:cNvPr>
          <p:cNvSpPr>
            <a:spLocks noGrp="1" noChangeArrowheads="1"/>
          </p:cNvSpPr>
          <p:nvPr>
            <p:ph type="title"/>
          </p:nvPr>
        </p:nvSpPr>
        <p:spPr>
          <a:xfrm>
            <a:off x="0" y="228600"/>
            <a:ext cx="9144000" cy="1905000"/>
          </a:xfrm>
        </p:spPr>
        <p:txBody>
          <a:bodyPr/>
          <a:lstStyle/>
          <a:p>
            <a:pPr algn="l"/>
            <a:r>
              <a:rPr lang="en-US" altLang="en-US" sz="1800"/>
              <a:t>Multiply values in Unweighted SuperMatrix Components by corresponding Cluster Matrix Value to get Weighted Supermatrix.</a:t>
            </a:r>
            <a:br>
              <a:rPr lang="en-US" altLang="en-US" sz="1800"/>
            </a:br>
            <a:r>
              <a:rPr lang="en-US" altLang="en-US" sz="1800">
                <a:solidFill>
                  <a:schemeClr val="accent2"/>
                </a:solidFill>
              </a:rPr>
              <a:t>Example: All 9 numbers in (Financial, Alternatives) component of unweighted supermatrix are multiplied by .833 from (Financial,Alternatives) cell in the Cluster matrix to yield values in (Financial, Alternatives) component in weighted supermatrix below.</a:t>
            </a:r>
            <a:r>
              <a:rPr lang="en-US" altLang="en-US" sz="1800"/>
              <a:t> </a:t>
            </a:r>
            <a:br>
              <a:rPr lang="en-US" altLang="en-US" sz="1800"/>
            </a:br>
            <a:r>
              <a:rPr lang="en-US" altLang="en-US" sz="1800"/>
              <a:t>All columns then sum to 1 in weighted supermatrix.</a:t>
            </a:r>
          </a:p>
        </p:txBody>
      </p:sp>
      <p:pic>
        <p:nvPicPr>
          <p:cNvPr id="29700" name="Picture 3">
            <a:extLst>
              <a:ext uri="{FF2B5EF4-FFF2-40B4-BE49-F238E27FC236}">
                <a16:creationId xmlns:a16="http://schemas.microsoft.com/office/drawing/2014/main" id="{9466C30C-8CD6-4B02-B838-1EBE4D13A230}"/>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228600" y="2286000"/>
            <a:ext cx="8686800" cy="4572000"/>
          </a:xfrm>
        </p:spPr>
      </p:pic>
      <p:sp>
        <p:nvSpPr>
          <p:cNvPr id="29701" name="Oval 4">
            <a:extLst>
              <a:ext uri="{FF2B5EF4-FFF2-40B4-BE49-F238E27FC236}">
                <a16:creationId xmlns:a16="http://schemas.microsoft.com/office/drawing/2014/main" id="{8D6C9856-9CC8-48D5-A33D-939800C61B33}"/>
              </a:ext>
            </a:extLst>
          </p:cNvPr>
          <p:cNvSpPr>
            <a:spLocks noChangeArrowheads="1"/>
          </p:cNvSpPr>
          <p:nvPr/>
        </p:nvSpPr>
        <p:spPr bwMode="auto">
          <a:xfrm>
            <a:off x="1828800" y="3124200"/>
            <a:ext cx="3124200" cy="1143000"/>
          </a:xfrm>
          <a:prstGeom prst="ellipse">
            <a:avLst/>
          </a:prstGeom>
          <a:noFill/>
          <a:ln w="28575" algn="ctr">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2000"/>
          </a:p>
        </p:txBody>
      </p:sp>
      <p:sp>
        <p:nvSpPr>
          <p:cNvPr id="29702" name="Text Box 5">
            <a:extLst>
              <a:ext uri="{FF2B5EF4-FFF2-40B4-BE49-F238E27FC236}">
                <a16:creationId xmlns:a16="http://schemas.microsoft.com/office/drawing/2014/main" id="{9710583A-06A3-458D-91E6-F573281F8CC1}"/>
              </a:ext>
            </a:extLst>
          </p:cNvPr>
          <p:cNvSpPr txBox="1">
            <a:spLocks noChangeArrowheads="1"/>
          </p:cNvSpPr>
          <p:nvPr/>
        </p:nvSpPr>
        <p:spPr bwMode="auto">
          <a:xfrm>
            <a:off x="1981200" y="6461125"/>
            <a:ext cx="8382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b="1">
                <a:solidFill>
                  <a:srgbClr val="FF0000"/>
                </a:solidFill>
                <a:sym typeface="WP MathA" pitchFamily="2" charset="2"/>
              </a:rPr>
              <a:t>=1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3606ED46-D0C3-40D4-9A71-571E66E01436}"/>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2C9EC18E-84D5-40D8-826D-BFE3355EBB44}" type="slidenum">
              <a:rPr lang="en-US" altLang="en-US" sz="1400"/>
              <a:pPr>
                <a:spcBef>
                  <a:spcPct val="0"/>
                </a:spcBef>
                <a:buFontTx/>
                <a:buNone/>
              </a:pPr>
              <a:t>15</a:t>
            </a:fld>
            <a:endParaRPr lang="en-US" altLang="en-US" sz="1400"/>
          </a:p>
        </p:txBody>
      </p:sp>
      <p:sp>
        <p:nvSpPr>
          <p:cNvPr id="31747" name="Rectangle 2">
            <a:extLst>
              <a:ext uri="{FF2B5EF4-FFF2-40B4-BE49-F238E27FC236}">
                <a16:creationId xmlns:a16="http://schemas.microsoft.com/office/drawing/2014/main" id="{1C2C7E6D-6C80-416F-8AFD-C6710CE71966}"/>
              </a:ext>
            </a:extLst>
          </p:cNvPr>
          <p:cNvSpPr>
            <a:spLocks noGrp="1" noChangeArrowheads="1"/>
          </p:cNvSpPr>
          <p:nvPr>
            <p:ph type="title"/>
          </p:nvPr>
        </p:nvSpPr>
        <p:spPr>
          <a:xfrm>
            <a:off x="228600" y="457200"/>
            <a:ext cx="8915400" cy="838200"/>
          </a:xfrm>
        </p:spPr>
        <p:txBody>
          <a:bodyPr/>
          <a:lstStyle/>
          <a:p>
            <a:pPr algn="l"/>
            <a:r>
              <a:rPr lang="en-US" altLang="en-US" sz="3200"/>
              <a:t>The Weighted Supermatrix converges to the </a:t>
            </a:r>
            <a:r>
              <a:rPr lang="en-US" altLang="en-US" sz="3200">
                <a:solidFill>
                  <a:schemeClr val="accent2"/>
                </a:solidFill>
              </a:rPr>
              <a:t>Limit Supermatrix</a:t>
            </a:r>
            <a:r>
              <a:rPr lang="en-US" altLang="en-US" sz="3200"/>
              <a:t> </a:t>
            </a:r>
            <a:br>
              <a:rPr lang="en-US" altLang="en-US" sz="3200"/>
            </a:br>
            <a:endParaRPr lang="en-US" altLang="en-US" sz="3200"/>
          </a:p>
        </p:txBody>
      </p:sp>
      <p:sp>
        <p:nvSpPr>
          <p:cNvPr id="31748" name="Text Box 10">
            <a:extLst>
              <a:ext uri="{FF2B5EF4-FFF2-40B4-BE49-F238E27FC236}">
                <a16:creationId xmlns:a16="http://schemas.microsoft.com/office/drawing/2014/main" id="{27623D14-F080-46E7-9D02-6E6E8F99AD62}"/>
              </a:ext>
            </a:extLst>
          </p:cNvPr>
          <p:cNvSpPr txBox="1">
            <a:spLocks noChangeArrowheads="1"/>
          </p:cNvSpPr>
          <p:nvPr/>
        </p:nvSpPr>
        <p:spPr bwMode="auto">
          <a:xfrm>
            <a:off x="304800" y="1219200"/>
            <a:ext cx="8305800" cy="854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000">
                <a:solidFill>
                  <a:srgbClr val="FF0000"/>
                </a:solidFill>
              </a:rPr>
              <a:t>All columns may be the same in the limit matrix, although not always the case.</a:t>
            </a:r>
          </a:p>
          <a:p>
            <a:pPr>
              <a:spcBef>
                <a:spcPct val="50000"/>
              </a:spcBef>
              <a:buFontTx/>
              <a:buNone/>
            </a:pPr>
            <a:r>
              <a:rPr lang="en-US" altLang="en-US" sz="2000">
                <a:solidFill>
                  <a:srgbClr val="FF0000"/>
                </a:solidFill>
              </a:rPr>
              <a:t>Synthesized results for alternatives come from raw values in limit supermatrix</a:t>
            </a:r>
          </a:p>
        </p:txBody>
      </p:sp>
      <p:pic>
        <p:nvPicPr>
          <p:cNvPr id="31749" name="Picture 18">
            <a:extLst>
              <a:ext uri="{FF2B5EF4-FFF2-40B4-BE49-F238E27FC236}">
                <a16:creationId xmlns:a16="http://schemas.microsoft.com/office/drawing/2014/main" id="{F2286253-008E-40DD-8813-6D932A5363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057400"/>
            <a:ext cx="7696200" cy="456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50" name="Oval 19">
            <a:extLst>
              <a:ext uri="{FF2B5EF4-FFF2-40B4-BE49-F238E27FC236}">
                <a16:creationId xmlns:a16="http://schemas.microsoft.com/office/drawing/2014/main" id="{9815F2E1-F515-412D-89A5-CDD6BB64E628}"/>
              </a:ext>
            </a:extLst>
          </p:cNvPr>
          <p:cNvSpPr>
            <a:spLocks noChangeArrowheads="1"/>
          </p:cNvSpPr>
          <p:nvPr/>
        </p:nvSpPr>
        <p:spPr bwMode="auto">
          <a:xfrm>
            <a:off x="2743200" y="3124200"/>
            <a:ext cx="914400" cy="1752600"/>
          </a:xfrm>
          <a:prstGeom prst="ellipse">
            <a:avLst/>
          </a:prstGeom>
          <a:noFill/>
          <a:ln w="38100" algn="ctr">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endParaRPr lang="en-US" altLang="en-US" sz="2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a:extLst>
              <a:ext uri="{FF2B5EF4-FFF2-40B4-BE49-F238E27FC236}">
                <a16:creationId xmlns:a16="http://schemas.microsoft.com/office/drawing/2014/main" id="{9B698582-B087-4896-8DB0-A8C927C3464C}"/>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DEBB58F-9A8D-45C0-88DA-B20847D3A283}" type="slidenum">
              <a:rPr lang="en-US" altLang="en-US" sz="1400"/>
              <a:pPr>
                <a:spcBef>
                  <a:spcPct val="0"/>
                </a:spcBef>
                <a:buFontTx/>
                <a:buNone/>
              </a:pPr>
              <a:t>16</a:t>
            </a:fld>
            <a:endParaRPr lang="en-US" altLang="en-US" sz="1400"/>
          </a:p>
        </p:txBody>
      </p:sp>
      <p:sp>
        <p:nvSpPr>
          <p:cNvPr id="33795" name="Rectangle 4">
            <a:extLst>
              <a:ext uri="{FF2B5EF4-FFF2-40B4-BE49-F238E27FC236}">
                <a16:creationId xmlns:a16="http://schemas.microsoft.com/office/drawing/2014/main" id="{150224F7-4B6A-4CD9-BB94-12B10E89298F}"/>
              </a:ext>
            </a:extLst>
          </p:cNvPr>
          <p:cNvSpPr>
            <a:spLocks noGrp="1" noChangeArrowheads="1"/>
          </p:cNvSpPr>
          <p:nvPr>
            <p:ph type="title"/>
          </p:nvPr>
        </p:nvSpPr>
        <p:spPr>
          <a:xfrm>
            <a:off x="685800" y="609600"/>
            <a:ext cx="8153400" cy="1143000"/>
          </a:xfrm>
        </p:spPr>
        <p:txBody>
          <a:bodyPr/>
          <a:lstStyle/>
          <a:p>
            <a:r>
              <a:rPr lang="en-US" altLang="en-US" sz="4000"/>
              <a:t>Synthesized results in Economic </a:t>
            </a:r>
            <a:br>
              <a:rPr lang="en-US" altLang="en-US" sz="4000"/>
            </a:br>
            <a:r>
              <a:rPr lang="en-US" altLang="en-US" sz="4000"/>
              <a:t>Benefits Decision Subnet</a:t>
            </a:r>
            <a:r>
              <a:rPr lang="en-US" altLang="en-US" sz="3200"/>
              <a:t> </a:t>
            </a:r>
          </a:p>
        </p:txBody>
      </p:sp>
      <p:graphicFrame>
        <p:nvGraphicFramePr>
          <p:cNvPr id="67727" name="Group 143">
            <a:extLst>
              <a:ext uri="{FF2B5EF4-FFF2-40B4-BE49-F238E27FC236}">
                <a16:creationId xmlns:a16="http://schemas.microsoft.com/office/drawing/2014/main" id="{A10F1C91-F7E0-487B-943C-C737CEF0AF76}"/>
              </a:ext>
            </a:extLst>
          </p:cNvPr>
          <p:cNvGraphicFramePr>
            <a:graphicFrameLocks noGrp="1"/>
          </p:cNvGraphicFramePr>
          <p:nvPr>
            <p:ph idx="1"/>
          </p:nvPr>
        </p:nvGraphicFramePr>
        <p:xfrm>
          <a:off x="685800" y="1981200"/>
          <a:ext cx="7772400" cy="7470775"/>
        </p:xfrm>
        <a:graphic>
          <a:graphicData uri="http://schemas.openxmlformats.org/drawingml/2006/table">
            <a:tbl>
              <a:tblPr/>
              <a:tblGrid>
                <a:gridCol w="4276725">
                  <a:extLst>
                    <a:ext uri="{9D8B030D-6E8A-4147-A177-3AD203B41FA5}">
                      <a16:colId xmlns:a16="http://schemas.microsoft.com/office/drawing/2014/main" val="20000"/>
                    </a:ext>
                  </a:extLst>
                </a:gridCol>
                <a:gridCol w="1108075">
                  <a:extLst>
                    <a:ext uri="{9D8B030D-6E8A-4147-A177-3AD203B41FA5}">
                      <a16:colId xmlns:a16="http://schemas.microsoft.com/office/drawing/2014/main" val="20001"/>
                    </a:ext>
                  </a:extLst>
                </a:gridCol>
                <a:gridCol w="1074738">
                  <a:extLst>
                    <a:ext uri="{9D8B030D-6E8A-4147-A177-3AD203B41FA5}">
                      <a16:colId xmlns:a16="http://schemas.microsoft.com/office/drawing/2014/main" val="20002"/>
                    </a:ext>
                  </a:extLst>
                </a:gridCol>
                <a:gridCol w="1312862">
                  <a:extLst>
                    <a:ext uri="{9D8B030D-6E8A-4147-A177-3AD203B41FA5}">
                      <a16:colId xmlns:a16="http://schemas.microsoft.com/office/drawing/2014/main" val="20003"/>
                    </a:ext>
                  </a:extLst>
                </a:gridCol>
              </a:tblGrid>
              <a:tr h="365729">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Alternatives under Economic Benefits</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Ideals</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Normals</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Raw</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640031">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 Outsource all application development work</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0.6962</a:t>
                      </a:r>
                      <a:endParaRPr kumimoji="0" lang="en-US" sz="18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0.3427</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640031">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2 Outsource the design and programming phases</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0.2766</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0.1926</a:t>
                      </a:r>
                      <a:endParaRPr kumimoji="0" lang="en-US" sz="18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0.0948</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640031">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3 Do not outsource any application development work</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0.1597</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0.1112</a:t>
                      </a:r>
                      <a:endParaRPr kumimoji="0" lang="en-US" sz="18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0.0548</a:t>
                      </a:r>
                      <a:endParaRPr kumimoji="0" lang="en-US" sz="1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55236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51811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2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2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1"/>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2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2"/>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2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3"/>
                  </a:ext>
                </a:extLst>
              </a:tr>
              <a:tr h="45716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cap="flat">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2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Times New Roman" pitchFamily="18" charset="0"/>
                      </a:endParaRPr>
                    </a:p>
                  </a:txBody>
                  <a:tcPr marT="45713" marB="45713"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a:txBody>
                  <a:tcPr marT="45713" marB="45713"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1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a:extLst>
              <a:ext uri="{FF2B5EF4-FFF2-40B4-BE49-F238E27FC236}">
                <a16:creationId xmlns:a16="http://schemas.microsoft.com/office/drawing/2014/main" id="{3C00493C-2D88-4274-B146-44ADAFB2A46E}"/>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82CE527-8C74-44EF-A122-693EBBA28134}" type="slidenum">
              <a:rPr lang="en-US" altLang="en-US" sz="1400"/>
              <a:pPr>
                <a:spcBef>
                  <a:spcPct val="0"/>
                </a:spcBef>
                <a:buFontTx/>
                <a:buNone/>
              </a:pPr>
              <a:t>17</a:t>
            </a:fld>
            <a:endParaRPr lang="en-US" altLang="en-US" sz="1400"/>
          </a:p>
        </p:txBody>
      </p:sp>
      <p:sp>
        <p:nvSpPr>
          <p:cNvPr id="35843" name="Rectangle 4">
            <a:extLst>
              <a:ext uri="{FF2B5EF4-FFF2-40B4-BE49-F238E27FC236}">
                <a16:creationId xmlns:a16="http://schemas.microsoft.com/office/drawing/2014/main" id="{51361AC7-71BC-4F85-A641-2E9122DD17C8}"/>
              </a:ext>
            </a:extLst>
          </p:cNvPr>
          <p:cNvSpPr>
            <a:spLocks noGrp="1" noChangeArrowheads="1"/>
          </p:cNvSpPr>
          <p:nvPr>
            <p:ph type="title"/>
          </p:nvPr>
        </p:nvSpPr>
        <p:spPr>
          <a:noFill/>
        </p:spPr>
        <p:txBody>
          <a:bodyPr/>
          <a:lstStyle/>
          <a:p>
            <a:r>
              <a:rPr lang="en-US" altLang="en-US" sz="4000"/>
              <a:t>Synthesized results in Technological </a:t>
            </a:r>
            <a:br>
              <a:rPr lang="en-US" altLang="en-US" sz="4000"/>
            </a:br>
            <a:r>
              <a:rPr lang="en-US" altLang="en-US" sz="4000"/>
              <a:t>Benefits Decision Subnet </a:t>
            </a:r>
          </a:p>
        </p:txBody>
      </p:sp>
      <p:graphicFrame>
        <p:nvGraphicFramePr>
          <p:cNvPr id="70701" name="Group 45">
            <a:extLst>
              <a:ext uri="{FF2B5EF4-FFF2-40B4-BE49-F238E27FC236}">
                <a16:creationId xmlns:a16="http://schemas.microsoft.com/office/drawing/2014/main" id="{59A83091-D5DE-47C1-8172-342E6651EDE8}"/>
              </a:ext>
            </a:extLst>
          </p:cNvPr>
          <p:cNvGraphicFramePr>
            <a:graphicFrameLocks noGrp="1"/>
          </p:cNvGraphicFramePr>
          <p:nvPr>
            <p:ph idx="1"/>
          </p:nvPr>
        </p:nvGraphicFramePr>
        <p:xfrm>
          <a:off x="685800" y="2438400"/>
          <a:ext cx="7772400" cy="2560638"/>
        </p:xfrm>
        <a:graphic>
          <a:graphicData uri="http://schemas.openxmlformats.org/drawingml/2006/table">
            <a:tbl>
              <a:tblPr/>
              <a:tblGrid>
                <a:gridCol w="4276725">
                  <a:extLst>
                    <a:ext uri="{9D8B030D-6E8A-4147-A177-3AD203B41FA5}">
                      <a16:colId xmlns:a16="http://schemas.microsoft.com/office/drawing/2014/main" val="20000"/>
                    </a:ext>
                  </a:extLst>
                </a:gridCol>
                <a:gridCol w="1108075">
                  <a:extLst>
                    <a:ext uri="{9D8B030D-6E8A-4147-A177-3AD203B41FA5}">
                      <a16:colId xmlns:a16="http://schemas.microsoft.com/office/drawing/2014/main" val="20001"/>
                    </a:ext>
                  </a:extLst>
                </a:gridCol>
                <a:gridCol w="1074738">
                  <a:extLst>
                    <a:ext uri="{9D8B030D-6E8A-4147-A177-3AD203B41FA5}">
                      <a16:colId xmlns:a16="http://schemas.microsoft.com/office/drawing/2014/main" val="20002"/>
                    </a:ext>
                  </a:extLst>
                </a:gridCol>
                <a:gridCol w="1312862">
                  <a:extLst>
                    <a:ext uri="{9D8B030D-6E8A-4147-A177-3AD203B41FA5}">
                      <a16:colId xmlns:a16="http://schemas.microsoft.com/office/drawing/2014/main" val="20003"/>
                    </a:ext>
                  </a:extLst>
                </a:gridCol>
              </a:tblGrid>
              <a:tr h="64016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Alternatives under Technological Benefits</a:t>
                      </a:r>
                    </a:p>
                  </a:txBody>
                  <a:tcPr marT="45726" marB="45726" anchor="b" horzOverflow="overflow">
                    <a:lnL cap="flat">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Ideals</a:t>
                      </a:r>
                    </a:p>
                  </a:txBody>
                  <a:tcPr marT="45726" marB="45726"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Normal</a:t>
                      </a:r>
                    </a:p>
                  </a:txBody>
                  <a:tcPr marT="45726" marB="45726"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Raw</a:t>
                      </a:r>
                    </a:p>
                  </a:txBody>
                  <a:tcPr marT="45726" marB="45726"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64016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 Outsource all application development work</a:t>
                      </a:r>
                    </a:p>
                  </a:txBody>
                  <a:tcPr marT="45726" marB="45726"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marT="45726" marB="45726"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0.4411</a:t>
                      </a:r>
                    </a:p>
                  </a:txBody>
                  <a:tcPr marT="45726" marB="45726"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0.2189</a:t>
                      </a:r>
                    </a:p>
                  </a:txBody>
                  <a:tcPr marT="45726" marB="45726"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64016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2 Outsource the design and programming phases</a:t>
                      </a:r>
                    </a:p>
                  </a:txBody>
                  <a:tcPr marT="45726" marB="45726"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marT="45726" marB="45726"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0.4411</a:t>
                      </a:r>
                    </a:p>
                  </a:txBody>
                  <a:tcPr marT="45726" marB="45726"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0.2189</a:t>
                      </a:r>
                    </a:p>
                  </a:txBody>
                  <a:tcPr marT="45726" marB="45726"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64016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3 Do not outsource any application development work</a:t>
                      </a:r>
                    </a:p>
                  </a:txBody>
                  <a:tcPr marT="45726" marB="45726" anchor="b" horzOverflow="overflow">
                    <a:lnL cap="flat">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0.2669</a:t>
                      </a:r>
                    </a:p>
                  </a:txBody>
                  <a:tcPr marT="45726" marB="45726"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0.1178</a:t>
                      </a:r>
                    </a:p>
                  </a:txBody>
                  <a:tcPr marT="45726" marB="45726"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0.0584</a:t>
                      </a:r>
                    </a:p>
                  </a:txBody>
                  <a:tcPr marT="45726" marB="45726"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a:extLst>
              <a:ext uri="{FF2B5EF4-FFF2-40B4-BE49-F238E27FC236}">
                <a16:creationId xmlns:a16="http://schemas.microsoft.com/office/drawing/2014/main" id="{E8957C1D-1BAA-4248-83F5-B4521667E261}"/>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B9E0CEF-D4CA-46D5-90F4-E0877CF18C96}" type="slidenum">
              <a:rPr lang="en-US" altLang="en-US" sz="1400"/>
              <a:pPr>
                <a:spcBef>
                  <a:spcPct val="0"/>
                </a:spcBef>
                <a:buFontTx/>
                <a:buNone/>
              </a:pPr>
              <a:t>18</a:t>
            </a:fld>
            <a:endParaRPr lang="en-US" altLang="en-US" sz="1400"/>
          </a:p>
        </p:txBody>
      </p:sp>
      <p:sp>
        <p:nvSpPr>
          <p:cNvPr id="37891" name="Rectangle 2">
            <a:extLst>
              <a:ext uri="{FF2B5EF4-FFF2-40B4-BE49-F238E27FC236}">
                <a16:creationId xmlns:a16="http://schemas.microsoft.com/office/drawing/2014/main" id="{56AF0626-3689-4B7B-8119-AA42ED96E350}"/>
              </a:ext>
            </a:extLst>
          </p:cNvPr>
          <p:cNvSpPr>
            <a:spLocks noGrp="1" noChangeArrowheads="1"/>
          </p:cNvSpPr>
          <p:nvPr>
            <p:ph type="title"/>
          </p:nvPr>
        </p:nvSpPr>
        <p:spPr/>
        <p:txBody>
          <a:bodyPr/>
          <a:lstStyle/>
          <a:p>
            <a:r>
              <a:rPr lang="en-US" altLang="en-US" sz="4000"/>
              <a:t>Combining Economic and Technological to get overall Benefits </a:t>
            </a:r>
            <a:br>
              <a:rPr lang="en-US" altLang="en-US" sz="4000"/>
            </a:br>
            <a:r>
              <a:rPr lang="en-US" altLang="en-US" sz="3200">
                <a:solidFill>
                  <a:schemeClr val="accent2"/>
                </a:solidFill>
              </a:rPr>
              <a:t>Weight Economic by .833 and Technological by .167 and add to obtain:</a:t>
            </a:r>
          </a:p>
        </p:txBody>
      </p:sp>
      <p:graphicFrame>
        <p:nvGraphicFramePr>
          <p:cNvPr id="75828" name="Group 52">
            <a:extLst>
              <a:ext uri="{FF2B5EF4-FFF2-40B4-BE49-F238E27FC236}">
                <a16:creationId xmlns:a16="http://schemas.microsoft.com/office/drawing/2014/main" id="{3681B867-CD13-4875-BC67-C1C21D052F0E}"/>
              </a:ext>
            </a:extLst>
          </p:cNvPr>
          <p:cNvGraphicFramePr>
            <a:graphicFrameLocks noGrp="1"/>
          </p:cNvGraphicFramePr>
          <p:nvPr>
            <p:ph idx="1"/>
          </p:nvPr>
        </p:nvGraphicFramePr>
        <p:xfrm>
          <a:off x="685800" y="2438400"/>
          <a:ext cx="7772400" cy="3657600"/>
        </p:xfrm>
        <a:graphic>
          <a:graphicData uri="http://schemas.openxmlformats.org/drawingml/2006/table">
            <a:tbl>
              <a:tblPr/>
              <a:tblGrid>
                <a:gridCol w="4276725">
                  <a:extLst>
                    <a:ext uri="{9D8B030D-6E8A-4147-A177-3AD203B41FA5}">
                      <a16:colId xmlns:a16="http://schemas.microsoft.com/office/drawing/2014/main" val="20000"/>
                    </a:ext>
                  </a:extLst>
                </a:gridCol>
                <a:gridCol w="1108075">
                  <a:extLst>
                    <a:ext uri="{9D8B030D-6E8A-4147-A177-3AD203B41FA5}">
                      <a16:colId xmlns:a16="http://schemas.microsoft.com/office/drawing/2014/main" val="20001"/>
                    </a:ext>
                  </a:extLst>
                </a:gridCol>
                <a:gridCol w="1074738">
                  <a:extLst>
                    <a:ext uri="{9D8B030D-6E8A-4147-A177-3AD203B41FA5}">
                      <a16:colId xmlns:a16="http://schemas.microsoft.com/office/drawing/2014/main" val="20002"/>
                    </a:ext>
                  </a:extLst>
                </a:gridCol>
                <a:gridCol w="1312862">
                  <a:extLst>
                    <a:ext uri="{9D8B030D-6E8A-4147-A177-3AD203B41FA5}">
                      <a16:colId xmlns:a16="http://schemas.microsoft.com/office/drawing/2014/main" val="20003"/>
                    </a:ext>
                  </a:extLst>
                </a:gridCol>
              </a:tblGrid>
              <a:tr h="630238">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Alternatives under Benefits  Overall</a:t>
                      </a:r>
                    </a:p>
                  </a:txBody>
                  <a:tcPr anchor="b" horzOverflow="overflow">
                    <a:lnL cap="flat">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Ideals</a:t>
                      </a:r>
                    </a:p>
                  </a:txBody>
                  <a:tcPr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Normals</a:t>
                      </a:r>
                    </a:p>
                  </a:txBody>
                  <a:tcPr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Raw</a:t>
                      </a: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757238">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 Outsource all application development work</a:t>
                      </a:r>
                    </a:p>
                  </a:txBody>
                  <a:tcPr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1.0000</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0.6350</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757238">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2 Outsource the design and programming phases</a:t>
                      </a:r>
                    </a:p>
                  </a:txBody>
                  <a:tcPr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0.3972</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0.2522</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0.3972</a:t>
                      </a: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757238">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3 Do not outsource any application development work</a:t>
                      </a:r>
                    </a:p>
                  </a:txBody>
                  <a:tcPr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1" i="0" u="none" strike="noStrike" cap="none" normalizeH="0" baseline="0">
                          <a:ln>
                            <a:noFill/>
                          </a:ln>
                          <a:solidFill>
                            <a:schemeClr val="tx1"/>
                          </a:solidFill>
                          <a:effectLst/>
                          <a:latin typeface="Arial" charset="0"/>
                          <a:cs typeface="Arial" charset="0"/>
                        </a:rPr>
                        <a:t>0.1776</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0.1128</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0.1776</a:t>
                      </a: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755650">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a:txBody>
                  <a:tcPr anchor="b" horzOverflow="overflow">
                    <a:lnL cap="flat">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a:txBody>
                  <a:tcPr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a:txBody>
                  <a:tcPr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a:txBody>
                  <a:tcPr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a:extLst>
              <a:ext uri="{FF2B5EF4-FFF2-40B4-BE49-F238E27FC236}">
                <a16:creationId xmlns:a16="http://schemas.microsoft.com/office/drawing/2014/main" id="{96F7A9A9-BF0C-43F3-98A5-D40979BD4207}"/>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36CB163-0999-40BF-B36A-91197F9C9030}" type="slidenum">
              <a:rPr lang="en-US" altLang="en-US" sz="1400"/>
              <a:pPr>
                <a:spcBef>
                  <a:spcPct val="0"/>
                </a:spcBef>
                <a:buFontTx/>
                <a:buNone/>
              </a:pPr>
              <a:t>19</a:t>
            </a:fld>
            <a:endParaRPr lang="en-US" altLang="en-US" sz="1400"/>
          </a:p>
        </p:txBody>
      </p:sp>
      <p:sp>
        <p:nvSpPr>
          <p:cNvPr id="39939" name="Rectangle 2">
            <a:extLst>
              <a:ext uri="{FF2B5EF4-FFF2-40B4-BE49-F238E27FC236}">
                <a16:creationId xmlns:a16="http://schemas.microsoft.com/office/drawing/2014/main" id="{512AD7F5-95D4-4079-9ACB-151FA8EF51CD}"/>
              </a:ext>
            </a:extLst>
          </p:cNvPr>
          <p:cNvSpPr>
            <a:spLocks noGrp="1" noChangeArrowheads="1"/>
          </p:cNvSpPr>
          <p:nvPr>
            <p:ph type="title"/>
          </p:nvPr>
        </p:nvSpPr>
        <p:spPr/>
        <p:txBody>
          <a:bodyPr/>
          <a:lstStyle/>
          <a:p>
            <a:r>
              <a:rPr lang="en-US" altLang="en-US" sz="4000"/>
              <a:t>Results under Benefits, Opportunities, Costs and Risks </a:t>
            </a:r>
          </a:p>
        </p:txBody>
      </p:sp>
      <p:graphicFrame>
        <p:nvGraphicFramePr>
          <p:cNvPr id="77980" name="Group 156">
            <a:extLst>
              <a:ext uri="{FF2B5EF4-FFF2-40B4-BE49-F238E27FC236}">
                <a16:creationId xmlns:a16="http://schemas.microsoft.com/office/drawing/2014/main" id="{6BA51AF7-1406-420C-94FD-B4CCC8726086}"/>
              </a:ext>
            </a:extLst>
          </p:cNvPr>
          <p:cNvGraphicFramePr>
            <a:graphicFrameLocks noGrp="1"/>
          </p:cNvGraphicFramePr>
          <p:nvPr>
            <p:ph idx="1"/>
          </p:nvPr>
        </p:nvGraphicFramePr>
        <p:xfrm>
          <a:off x="381000" y="1676400"/>
          <a:ext cx="8534400" cy="4114800"/>
        </p:xfrm>
        <a:graphic>
          <a:graphicData uri="http://schemas.openxmlformats.org/drawingml/2006/table">
            <a:tbl>
              <a:tblPr/>
              <a:tblGrid>
                <a:gridCol w="4332288">
                  <a:extLst>
                    <a:ext uri="{9D8B030D-6E8A-4147-A177-3AD203B41FA5}">
                      <a16:colId xmlns:a16="http://schemas.microsoft.com/office/drawing/2014/main" val="20000"/>
                    </a:ext>
                  </a:extLst>
                </a:gridCol>
                <a:gridCol w="1077912">
                  <a:extLst>
                    <a:ext uri="{9D8B030D-6E8A-4147-A177-3AD203B41FA5}">
                      <a16:colId xmlns:a16="http://schemas.microsoft.com/office/drawing/2014/main" val="20001"/>
                    </a:ext>
                  </a:extLst>
                </a:gridCol>
                <a:gridCol w="1047750">
                  <a:extLst>
                    <a:ext uri="{9D8B030D-6E8A-4147-A177-3AD203B41FA5}">
                      <a16:colId xmlns:a16="http://schemas.microsoft.com/office/drawing/2014/main" val="20002"/>
                    </a:ext>
                  </a:extLst>
                </a:gridCol>
                <a:gridCol w="1162050">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tblGrid>
              <a:tr h="14239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a:txBody>
                  <a:tcPr anchor="b" horzOverflow="overflow">
                    <a:lnL cap="flat">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Benefits</a:t>
                      </a:r>
                    </a:p>
                  </a:txBody>
                  <a:tcPr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Oppor.</a:t>
                      </a:r>
                    </a:p>
                  </a:txBody>
                  <a:tcPr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Costs</a:t>
                      </a:r>
                    </a:p>
                  </a:txBody>
                  <a:tcPr anchor="b" horzOverflow="overflow">
                    <a:lnL>
                      <a:noFill/>
                    </a:lnL>
                    <a:lnR>
                      <a:noFill/>
                    </a:lnR>
                    <a:lnT cap="fla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Risks</a:t>
                      </a:r>
                    </a:p>
                  </a:txBody>
                  <a:tcPr anchor="b"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67310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Alternatives </a:t>
                      </a:r>
                    </a:p>
                  </a:txBody>
                  <a:tcPr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Ideals</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Ideals</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Ideals</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Ideals</a:t>
                      </a: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1"/>
                  </a:ext>
                </a:extLst>
              </a:tr>
              <a:tr h="67310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 Outsource all application development work</a:t>
                      </a:r>
                    </a:p>
                  </a:txBody>
                  <a:tcPr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0.8518</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671513">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2 Outsource the design and programming phases</a:t>
                      </a:r>
                    </a:p>
                  </a:txBody>
                  <a:tcPr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0.3972</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0.8277</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0.7653</a:t>
                      </a: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anchor="b"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673100">
                <a:tc>
                  <a:txBody>
                    <a:bodyPr/>
                    <a:lstStyle/>
                    <a:p>
                      <a:pPr marL="342900" marR="0" lvl="0" indent="-342900" algn="l"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3 Do not outsource any application development work</a:t>
                      </a:r>
                    </a:p>
                  </a:txBody>
                  <a:tcPr anchor="b" horzOverflow="overflow">
                    <a:lnL cap="flat">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0.1776</a:t>
                      </a:r>
                    </a:p>
                  </a:txBody>
                  <a:tcPr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0.4908</a:t>
                      </a:r>
                    </a:p>
                  </a:txBody>
                  <a:tcPr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1.0000</a:t>
                      </a:r>
                    </a:p>
                  </a:txBody>
                  <a:tcPr anchor="b"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0" fontAlgn="b" latinLnBrk="0" hangingPunct="0">
                        <a:lnSpc>
                          <a:spcPct val="100000"/>
                        </a:lnSpc>
                        <a:spcBef>
                          <a:spcPct val="0"/>
                        </a:spcBef>
                        <a:spcAft>
                          <a:spcPct val="0"/>
                        </a:spcAft>
                        <a:buClrTx/>
                        <a:buSzTx/>
                        <a:buFontTx/>
                        <a:buNone/>
                        <a:tabLst/>
                      </a:pPr>
                      <a:r>
                        <a:rPr kumimoji="0" lang="en-US" sz="1800" b="0" i="0" u="none" strike="noStrike" cap="none" normalizeH="0" baseline="0">
                          <a:ln>
                            <a:noFill/>
                          </a:ln>
                          <a:solidFill>
                            <a:schemeClr val="tx1"/>
                          </a:solidFill>
                          <a:effectLst/>
                          <a:latin typeface="Arial" charset="0"/>
                          <a:cs typeface="Arial" charset="0"/>
                        </a:rPr>
                        <a:t>0.3570</a:t>
                      </a:r>
                    </a:p>
                  </a:txBody>
                  <a:tcPr anchor="b"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9966" name="Text Box 157">
            <a:extLst>
              <a:ext uri="{FF2B5EF4-FFF2-40B4-BE49-F238E27FC236}">
                <a16:creationId xmlns:a16="http://schemas.microsoft.com/office/drawing/2014/main" id="{CE5C0D9A-AF14-4BF5-9E94-467CFF95554B}"/>
              </a:ext>
            </a:extLst>
          </p:cNvPr>
          <p:cNvSpPr txBox="1">
            <a:spLocks noChangeArrowheads="1"/>
          </p:cNvSpPr>
          <p:nvPr/>
        </p:nvSpPr>
        <p:spPr bwMode="auto">
          <a:xfrm>
            <a:off x="5181600" y="2362200"/>
            <a:ext cx="11430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Positive</a:t>
            </a:r>
          </a:p>
        </p:txBody>
      </p:sp>
      <p:sp>
        <p:nvSpPr>
          <p:cNvPr id="39967" name="Text Box 158">
            <a:extLst>
              <a:ext uri="{FF2B5EF4-FFF2-40B4-BE49-F238E27FC236}">
                <a16:creationId xmlns:a16="http://schemas.microsoft.com/office/drawing/2014/main" id="{87CB0831-4E36-4ED2-B0AE-7079348BE5CD}"/>
              </a:ext>
            </a:extLst>
          </p:cNvPr>
          <p:cNvSpPr txBox="1">
            <a:spLocks noChangeArrowheads="1"/>
          </p:cNvSpPr>
          <p:nvPr/>
        </p:nvSpPr>
        <p:spPr bwMode="auto">
          <a:xfrm>
            <a:off x="7239000" y="2362200"/>
            <a:ext cx="11430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Negative</a:t>
            </a:r>
          </a:p>
        </p:txBody>
      </p:sp>
      <p:sp>
        <p:nvSpPr>
          <p:cNvPr id="39968" name="Line 160">
            <a:extLst>
              <a:ext uri="{FF2B5EF4-FFF2-40B4-BE49-F238E27FC236}">
                <a16:creationId xmlns:a16="http://schemas.microsoft.com/office/drawing/2014/main" id="{1C0FB3C8-2CF4-403D-885B-8E639786FE43}"/>
              </a:ext>
            </a:extLst>
          </p:cNvPr>
          <p:cNvSpPr>
            <a:spLocks noChangeShapeType="1"/>
          </p:cNvSpPr>
          <p:nvPr/>
        </p:nvSpPr>
        <p:spPr bwMode="auto">
          <a:xfrm>
            <a:off x="4876800" y="274320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969" name="Line 162">
            <a:extLst>
              <a:ext uri="{FF2B5EF4-FFF2-40B4-BE49-F238E27FC236}">
                <a16:creationId xmlns:a16="http://schemas.microsoft.com/office/drawing/2014/main" id="{FC1F93D7-1081-42EA-B6A9-49FC0D5BE044}"/>
              </a:ext>
            </a:extLst>
          </p:cNvPr>
          <p:cNvSpPr>
            <a:spLocks noChangeShapeType="1"/>
          </p:cNvSpPr>
          <p:nvPr/>
        </p:nvSpPr>
        <p:spPr bwMode="auto">
          <a:xfrm>
            <a:off x="7086600" y="2743200"/>
            <a:ext cx="1600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25628C26-CB22-4AE1-8CBB-2742E7EA36AD}"/>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2B5268F-4968-4B6E-8004-628D006BCD93}" type="slidenum">
              <a:rPr lang="en-US" altLang="en-US" sz="1400"/>
              <a:pPr>
                <a:spcBef>
                  <a:spcPct val="0"/>
                </a:spcBef>
                <a:buFontTx/>
                <a:buNone/>
              </a:pPr>
              <a:t>2</a:t>
            </a:fld>
            <a:endParaRPr lang="en-US" altLang="en-US" sz="1400"/>
          </a:p>
        </p:txBody>
      </p:sp>
      <p:sp>
        <p:nvSpPr>
          <p:cNvPr id="5123" name="Rectangle 2">
            <a:extLst>
              <a:ext uri="{FF2B5EF4-FFF2-40B4-BE49-F238E27FC236}">
                <a16:creationId xmlns:a16="http://schemas.microsoft.com/office/drawing/2014/main" id="{E38C2A4D-4AB0-435F-AE4F-BCA41AA4C28F}"/>
              </a:ext>
            </a:extLst>
          </p:cNvPr>
          <p:cNvSpPr>
            <a:spLocks noGrp="1" noChangeArrowheads="1"/>
          </p:cNvSpPr>
          <p:nvPr>
            <p:ph type="title"/>
          </p:nvPr>
        </p:nvSpPr>
        <p:spPr/>
        <p:txBody>
          <a:bodyPr/>
          <a:lstStyle/>
          <a:p>
            <a:r>
              <a:rPr lang="en-US" altLang="en-US" sz="4000">
                <a:solidFill>
                  <a:srgbClr val="009999"/>
                </a:solidFill>
              </a:rPr>
              <a:t>The Parts of a Complex ANP Model with Benefits, Opportunities, Costs and Risks</a:t>
            </a:r>
          </a:p>
        </p:txBody>
      </p:sp>
      <p:sp>
        <p:nvSpPr>
          <p:cNvPr id="5124" name="Rectangle 3">
            <a:extLst>
              <a:ext uri="{FF2B5EF4-FFF2-40B4-BE49-F238E27FC236}">
                <a16:creationId xmlns:a16="http://schemas.microsoft.com/office/drawing/2014/main" id="{EF1F4C61-D08F-4536-8F78-88D9633D2017}"/>
              </a:ext>
            </a:extLst>
          </p:cNvPr>
          <p:cNvSpPr>
            <a:spLocks noGrp="1" noChangeArrowheads="1"/>
          </p:cNvSpPr>
          <p:nvPr>
            <p:ph type="body" idx="1"/>
          </p:nvPr>
        </p:nvSpPr>
        <p:spPr>
          <a:xfrm>
            <a:off x="9525" y="2209800"/>
            <a:ext cx="9134475" cy="4114800"/>
          </a:xfrm>
        </p:spPr>
        <p:txBody>
          <a:bodyPr/>
          <a:lstStyle/>
          <a:p>
            <a:r>
              <a:rPr lang="en-US" altLang="en-US" sz="2800">
                <a:latin typeface="Arial" panose="020B0604020202020204" pitchFamily="34" charset="0"/>
                <a:cs typeface="Arial" panose="020B0604020202020204" pitchFamily="34" charset="0"/>
              </a:rPr>
              <a:t>Top level network containing the BOCR merit nodes: benefits, opportunities, costs and risks; and the strategic criteria hierarchy.</a:t>
            </a:r>
          </a:p>
          <a:p>
            <a:r>
              <a:rPr lang="en-US" altLang="en-US" sz="2800">
                <a:latin typeface="Arial" panose="020B0604020202020204" pitchFamily="34" charset="0"/>
                <a:cs typeface="Arial" panose="020B0604020202020204" pitchFamily="34" charset="0"/>
              </a:rPr>
              <a:t>Four second level subnetworks containing the control hierarchies and control criteria for the BOCR nodes. </a:t>
            </a:r>
          </a:p>
          <a:p>
            <a:r>
              <a:rPr lang="en-US" altLang="en-US" sz="2800">
                <a:latin typeface="Arial" panose="020B0604020202020204" pitchFamily="34" charset="0"/>
                <a:cs typeface="Arial" panose="020B0604020202020204" pitchFamily="34" charset="0"/>
              </a:rPr>
              <a:t>Many third level decision subnetworks, one for each of the high priority control criteria (sometimes 10 or 12). These are called the decision subnets and each MUST contain a cluster of alternatives.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id="{27AA276E-CE90-47D7-B533-8EC264260E4A}"/>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E9BEE1A-6B16-4038-A1E3-FEB9F7985F65}" type="slidenum">
              <a:rPr lang="en-US" altLang="en-US" sz="1400"/>
              <a:pPr>
                <a:spcBef>
                  <a:spcPct val="0"/>
                </a:spcBef>
                <a:buFontTx/>
                <a:buNone/>
              </a:pPr>
              <a:t>20</a:t>
            </a:fld>
            <a:endParaRPr lang="en-US" altLang="en-US" sz="1400"/>
          </a:p>
        </p:txBody>
      </p:sp>
      <p:sp>
        <p:nvSpPr>
          <p:cNvPr id="41987" name="Rectangle 2">
            <a:extLst>
              <a:ext uri="{FF2B5EF4-FFF2-40B4-BE49-F238E27FC236}">
                <a16:creationId xmlns:a16="http://schemas.microsoft.com/office/drawing/2014/main" id="{9A640736-B1B7-412F-AE8D-CF3BBEEFB4B4}"/>
              </a:ext>
            </a:extLst>
          </p:cNvPr>
          <p:cNvSpPr>
            <a:spLocks noGrp="1" noChangeArrowheads="1"/>
          </p:cNvSpPr>
          <p:nvPr>
            <p:ph type="title"/>
          </p:nvPr>
        </p:nvSpPr>
        <p:spPr>
          <a:xfrm>
            <a:off x="762000" y="304800"/>
            <a:ext cx="7772400" cy="1143000"/>
          </a:xfrm>
        </p:spPr>
        <p:txBody>
          <a:bodyPr/>
          <a:lstStyle/>
          <a:p>
            <a:r>
              <a:rPr lang="en-US" altLang="en-US" sz="4000"/>
              <a:t>Weight the BOCR  by rating the  top alternative for each merit against the Strategic Criteria</a:t>
            </a:r>
          </a:p>
        </p:txBody>
      </p:sp>
      <p:pic>
        <p:nvPicPr>
          <p:cNvPr id="41988" name="Picture 3">
            <a:extLst>
              <a:ext uri="{FF2B5EF4-FFF2-40B4-BE49-F238E27FC236}">
                <a16:creationId xmlns:a16="http://schemas.microsoft.com/office/drawing/2014/main" id="{05FE103D-D723-49A5-8B10-BE0698A4F615}"/>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762000" y="1828800"/>
            <a:ext cx="8153400" cy="5029200"/>
          </a:xfr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a:extLst>
              <a:ext uri="{FF2B5EF4-FFF2-40B4-BE49-F238E27FC236}">
                <a16:creationId xmlns:a16="http://schemas.microsoft.com/office/drawing/2014/main" id="{0E9F00CA-C456-42EF-8EBC-FCBBA60A6ADD}"/>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60528DF-07D7-49D8-8029-A661C3F6ED6E}" type="slidenum">
              <a:rPr lang="en-US" altLang="en-US" sz="1400"/>
              <a:pPr>
                <a:spcBef>
                  <a:spcPct val="0"/>
                </a:spcBef>
                <a:buFontTx/>
                <a:buNone/>
              </a:pPr>
              <a:t>21</a:t>
            </a:fld>
            <a:endParaRPr lang="en-US" altLang="en-US" sz="1400"/>
          </a:p>
        </p:txBody>
      </p:sp>
      <p:sp>
        <p:nvSpPr>
          <p:cNvPr id="44035" name="Rectangle 2">
            <a:extLst>
              <a:ext uri="{FF2B5EF4-FFF2-40B4-BE49-F238E27FC236}">
                <a16:creationId xmlns:a16="http://schemas.microsoft.com/office/drawing/2014/main" id="{9935538F-0664-4A34-A9B3-CACA82716996}"/>
              </a:ext>
            </a:extLst>
          </p:cNvPr>
          <p:cNvSpPr>
            <a:spLocks noGrp="1" noChangeArrowheads="1"/>
          </p:cNvSpPr>
          <p:nvPr>
            <p:ph type="title"/>
          </p:nvPr>
        </p:nvSpPr>
        <p:spPr>
          <a:xfrm>
            <a:off x="533400" y="381000"/>
            <a:ext cx="8305800" cy="3124200"/>
          </a:xfrm>
        </p:spPr>
        <p:txBody>
          <a:bodyPr/>
          <a:lstStyle/>
          <a:p>
            <a:pPr algn="l"/>
            <a:r>
              <a:rPr lang="en-US" altLang="en-US" sz="4000"/>
              <a:t>                 Rating the BOCR </a:t>
            </a:r>
            <a:br>
              <a:rPr lang="en-US" altLang="en-US" sz="4000"/>
            </a:br>
            <a:r>
              <a:rPr lang="en-US" altLang="en-US" sz="2200"/>
              <a:t>What is the highest valued alternative for Benefits? To determine what it is synthesize in the Benefits control subnet which will rank the Alternatives under Benefits. Keep that highest alternative in mind and perform ratings across the Benefits row as to how it impacts the strategic criteria.  Repeat across the Opportunities row for Opportunities’ highest valued alternative…and so on. For Costs and Risks the highest valued alternative will be the worst one so you will be rating by asking the question “How does this worst alternative for Costs (Risks) impact the strategic criteria?”</a:t>
            </a:r>
          </a:p>
        </p:txBody>
      </p:sp>
      <p:pic>
        <p:nvPicPr>
          <p:cNvPr id="44036" name="Picture 5">
            <a:extLst>
              <a:ext uri="{FF2B5EF4-FFF2-40B4-BE49-F238E27FC236}">
                <a16:creationId xmlns:a16="http://schemas.microsoft.com/office/drawing/2014/main" id="{F1DEA7E2-8E6F-483B-B2A6-14DD2631C6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67200"/>
            <a:ext cx="9144000" cy="219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5">
            <a:extLst>
              <a:ext uri="{FF2B5EF4-FFF2-40B4-BE49-F238E27FC236}">
                <a16:creationId xmlns:a16="http://schemas.microsoft.com/office/drawing/2014/main" id="{C12E5353-F262-468B-AE58-1EEB074F5E60}"/>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C78B909-46FB-4062-A0FF-CC1D9B010EBF}" type="slidenum">
              <a:rPr lang="en-US" altLang="en-US" sz="1400"/>
              <a:pPr>
                <a:spcBef>
                  <a:spcPct val="0"/>
                </a:spcBef>
                <a:buFontTx/>
                <a:buNone/>
              </a:pPr>
              <a:t>22</a:t>
            </a:fld>
            <a:endParaRPr lang="en-US" altLang="en-US" sz="1400"/>
          </a:p>
        </p:txBody>
      </p:sp>
      <p:sp>
        <p:nvSpPr>
          <p:cNvPr id="46083" name="Rectangle 2">
            <a:extLst>
              <a:ext uri="{FF2B5EF4-FFF2-40B4-BE49-F238E27FC236}">
                <a16:creationId xmlns:a16="http://schemas.microsoft.com/office/drawing/2014/main" id="{38A1D219-EF5F-45F0-9BA2-EC223F742343}"/>
              </a:ext>
            </a:extLst>
          </p:cNvPr>
          <p:cNvSpPr>
            <a:spLocks noGrp="1" noChangeArrowheads="1"/>
          </p:cNvSpPr>
          <p:nvPr>
            <p:ph type="title"/>
          </p:nvPr>
        </p:nvSpPr>
        <p:spPr/>
        <p:txBody>
          <a:bodyPr/>
          <a:lstStyle/>
          <a:p>
            <a:r>
              <a:rPr lang="en-US" altLang="en-US" sz="4000"/>
              <a:t>Final Step is to Combine the BOCR Using a Formula</a:t>
            </a:r>
          </a:p>
        </p:txBody>
      </p:sp>
      <p:sp>
        <p:nvSpPr>
          <p:cNvPr id="46084" name="Rectangle 3">
            <a:extLst>
              <a:ext uri="{FF2B5EF4-FFF2-40B4-BE49-F238E27FC236}">
                <a16:creationId xmlns:a16="http://schemas.microsoft.com/office/drawing/2014/main" id="{151FAB24-5971-45DA-AEE2-DFBE85083027}"/>
              </a:ext>
            </a:extLst>
          </p:cNvPr>
          <p:cNvSpPr>
            <a:spLocks noGrp="1" noChangeArrowheads="1"/>
          </p:cNvSpPr>
          <p:nvPr>
            <p:ph type="body" idx="1"/>
          </p:nvPr>
        </p:nvSpPr>
        <p:spPr>
          <a:xfrm>
            <a:off x="685800" y="2743200"/>
            <a:ext cx="8458200" cy="4114800"/>
          </a:xfrm>
        </p:spPr>
        <p:txBody>
          <a:bodyPr/>
          <a:lstStyle/>
          <a:p>
            <a:pPr marL="609600" indent="-609600">
              <a:buFontTx/>
              <a:buAutoNum type="arabicPeriod"/>
            </a:pPr>
            <a:r>
              <a:rPr lang="en-US" altLang="en-US"/>
              <a:t>Additive negative formula – generally best for long term results: bB+oO-cC-rR</a:t>
            </a:r>
          </a:p>
          <a:p>
            <a:pPr marL="609600" indent="-609600">
              <a:buFontTx/>
              <a:buAutoNum type="arabicPeriod"/>
            </a:pPr>
            <a:r>
              <a:rPr lang="en-US" altLang="en-US"/>
              <a:t>Multiplicative formula – equivalent to marginal cost/benefit analysis and generally best for short term results: BO/CR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6">
            <a:extLst>
              <a:ext uri="{FF2B5EF4-FFF2-40B4-BE49-F238E27FC236}">
                <a16:creationId xmlns:a16="http://schemas.microsoft.com/office/drawing/2014/main" id="{12DA1C64-4ABE-459E-8617-506F0A0FF7B2}"/>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42B2544-DF75-467B-B66D-ECCBE6C87CB9}" type="slidenum">
              <a:rPr lang="en-US" altLang="en-US" sz="1400"/>
              <a:pPr>
                <a:spcBef>
                  <a:spcPct val="0"/>
                </a:spcBef>
                <a:buFontTx/>
                <a:buNone/>
              </a:pPr>
              <a:t>23</a:t>
            </a:fld>
            <a:endParaRPr lang="en-US" altLang="en-US" sz="1400"/>
          </a:p>
        </p:txBody>
      </p:sp>
      <p:sp>
        <p:nvSpPr>
          <p:cNvPr id="48131" name="Rectangle 2">
            <a:extLst>
              <a:ext uri="{FF2B5EF4-FFF2-40B4-BE49-F238E27FC236}">
                <a16:creationId xmlns:a16="http://schemas.microsoft.com/office/drawing/2014/main" id="{01A114CD-0C18-438B-BAA5-771FBE6018C5}"/>
              </a:ext>
            </a:extLst>
          </p:cNvPr>
          <p:cNvSpPr>
            <a:spLocks noGrp="1" noChangeArrowheads="1"/>
          </p:cNvSpPr>
          <p:nvPr>
            <p:ph type="title"/>
          </p:nvPr>
        </p:nvSpPr>
        <p:spPr>
          <a:xfrm>
            <a:off x="228600" y="533400"/>
            <a:ext cx="8458200" cy="1143000"/>
          </a:xfrm>
        </p:spPr>
        <p:txBody>
          <a:bodyPr/>
          <a:lstStyle/>
          <a:p>
            <a:r>
              <a:rPr lang="en-US" altLang="en-US" sz="3200"/>
              <a:t>Combine BOCR results using Additive (negative) formula: bB+oO-cC-rR</a:t>
            </a:r>
          </a:p>
        </p:txBody>
      </p:sp>
      <p:pic>
        <p:nvPicPr>
          <p:cNvPr id="48132" name="Picture 4">
            <a:extLst>
              <a:ext uri="{FF2B5EF4-FFF2-40B4-BE49-F238E27FC236}">
                <a16:creationId xmlns:a16="http://schemas.microsoft.com/office/drawing/2014/main" id="{69CC691B-E858-4803-BB4B-FCAB0CB9443E}"/>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143000" y="2362200"/>
            <a:ext cx="7543800" cy="35671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5">
            <a:extLst>
              <a:ext uri="{FF2B5EF4-FFF2-40B4-BE49-F238E27FC236}">
                <a16:creationId xmlns:a16="http://schemas.microsoft.com/office/drawing/2014/main" id="{DB16ABFE-DA77-4AF8-9B52-9AA12AB443A5}"/>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E085861-6275-47F1-8CEC-CAB73450ECDB}" type="slidenum">
              <a:rPr lang="en-US" altLang="en-US" sz="1400"/>
              <a:pPr>
                <a:spcBef>
                  <a:spcPct val="0"/>
                </a:spcBef>
                <a:buFontTx/>
                <a:buNone/>
              </a:pPr>
              <a:t>24</a:t>
            </a:fld>
            <a:endParaRPr lang="en-US" altLang="en-US" sz="1400"/>
          </a:p>
        </p:txBody>
      </p:sp>
      <p:sp>
        <p:nvSpPr>
          <p:cNvPr id="50179" name="Rectangle 2">
            <a:extLst>
              <a:ext uri="{FF2B5EF4-FFF2-40B4-BE49-F238E27FC236}">
                <a16:creationId xmlns:a16="http://schemas.microsoft.com/office/drawing/2014/main" id="{A8966406-850F-4205-96B2-6DC83396C1B5}"/>
              </a:ext>
            </a:extLst>
          </p:cNvPr>
          <p:cNvSpPr>
            <a:spLocks noGrp="1" noChangeArrowheads="1"/>
          </p:cNvSpPr>
          <p:nvPr>
            <p:ph type="title"/>
          </p:nvPr>
        </p:nvSpPr>
        <p:spPr/>
        <p:txBody>
          <a:bodyPr/>
          <a:lstStyle/>
          <a:p>
            <a:r>
              <a:rPr lang="en-US" altLang="en-US" sz="3600"/>
              <a:t>To change formula use the Design &gt; </a:t>
            </a:r>
            <a:br>
              <a:rPr lang="en-US" altLang="en-US" sz="3600"/>
            </a:br>
            <a:r>
              <a:rPr lang="en-US" altLang="en-US" sz="3600"/>
              <a:t>Formula command</a:t>
            </a:r>
          </a:p>
        </p:txBody>
      </p:sp>
      <p:pic>
        <p:nvPicPr>
          <p:cNvPr id="50180" name="Picture 3">
            <a:extLst>
              <a:ext uri="{FF2B5EF4-FFF2-40B4-BE49-F238E27FC236}">
                <a16:creationId xmlns:a16="http://schemas.microsoft.com/office/drawing/2014/main" id="{C5D25B3D-2B2B-4DA6-AD5F-4BADBD2E69C5}"/>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5">
            <a:extLst>
              <a:ext uri="{FF2B5EF4-FFF2-40B4-BE49-F238E27FC236}">
                <a16:creationId xmlns:a16="http://schemas.microsoft.com/office/drawing/2014/main" id="{22F43984-B251-4632-AE06-3E776BF8E9D9}"/>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85D4071-ABDC-464B-B74D-97F724604877}" type="slidenum">
              <a:rPr lang="en-US" altLang="en-US" sz="1400"/>
              <a:pPr>
                <a:spcBef>
                  <a:spcPct val="0"/>
                </a:spcBef>
                <a:buFontTx/>
                <a:buNone/>
              </a:pPr>
              <a:t>25</a:t>
            </a:fld>
            <a:endParaRPr lang="en-US" altLang="en-US" sz="1400"/>
          </a:p>
        </p:txBody>
      </p:sp>
      <p:sp>
        <p:nvSpPr>
          <p:cNvPr id="52227" name="Rectangle 2">
            <a:extLst>
              <a:ext uri="{FF2B5EF4-FFF2-40B4-BE49-F238E27FC236}">
                <a16:creationId xmlns:a16="http://schemas.microsoft.com/office/drawing/2014/main" id="{5D1FA3F9-8BA3-47C5-AA16-0187CD7E490A}"/>
              </a:ext>
            </a:extLst>
          </p:cNvPr>
          <p:cNvSpPr>
            <a:spLocks noGrp="1" noChangeArrowheads="1"/>
          </p:cNvSpPr>
          <p:nvPr>
            <p:ph type="title"/>
          </p:nvPr>
        </p:nvSpPr>
        <p:spPr>
          <a:xfrm>
            <a:off x="685800" y="609600"/>
            <a:ext cx="8305800" cy="1143000"/>
          </a:xfrm>
        </p:spPr>
        <p:txBody>
          <a:bodyPr/>
          <a:lstStyle/>
          <a:p>
            <a:r>
              <a:rPr lang="en-US" altLang="en-US" sz="4000"/>
              <a:t>This is the Additive (negative) formula as the software expresses it</a:t>
            </a:r>
          </a:p>
        </p:txBody>
      </p:sp>
      <p:pic>
        <p:nvPicPr>
          <p:cNvPr id="52228" name="Picture 3">
            <a:extLst>
              <a:ext uri="{FF2B5EF4-FFF2-40B4-BE49-F238E27FC236}">
                <a16:creationId xmlns:a16="http://schemas.microsoft.com/office/drawing/2014/main" id="{BBDF336A-B666-4206-ADF0-6D9E20E6FF70}"/>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3">
            <a:extLst>
              <a:ext uri="{FF2B5EF4-FFF2-40B4-BE49-F238E27FC236}">
                <a16:creationId xmlns:a16="http://schemas.microsoft.com/office/drawing/2014/main" id="{626663F2-F2C8-4A33-8FC6-54EDC5E43C59}"/>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B8437D0-D1DF-44BA-9921-FCB89BA32659}" type="slidenum">
              <a:rPr lang="en-US" altLang="en-US" sz="1400"/>
              <a:pPr>
                <a:spcBef>
                  <a:spcPct val="0"/>
                </a:spcBef>
                <a:buFontTx/>
                <a:buNone/>
              </a:pPr>
              <a:t>26</a:t>
            </a:fld>
            <a:endParaRPr lang="en-US" altLang="en-US" sz="1400"/>
          </a:p>
        </p:txBody>
      </p:sp>
      <p:pic>
        <p:nvPicPr>
          <p:cNvPr id="54275" name="Picture 4">
            <a:extLst>
              <a:ext uri="{FF2B5EF4-FFF2-40B4-BE49-F238E27FC236}">
                <a16:creationId xmlns:a16="http://schemas.microsoft.com/office/drawing/2014/main" id="{8A5B3F7E-F7AE-481B-9582-6296CBA4B6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81213" y="1409700"/>
            <a:ext cx="5691187" cy="4613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4276" name="Rectangle 6">
            <a:extLst>
              <a:ext uri="{FF2B5EF4-FFF2-40B4-BE49-F238E27FC236}">
                <a16:creationId xmlns:a16="http://schemas.microsoft.com/office/drawing/2014/main" id="{F4671B9D-8ECA-404B-BD1A-73AB63C0BC6D}"/>
              </a:ext>
            </a:extLst>
          </p:cNvPr>
          <p:cNvSpPr>
            <a:spLocks noChangeArrowheads="1"/>
          </p:cNvSpPr>
          <p:nvPr/>
        </p:nvSpPr>
        <p:spPr bwMode="auto">
          <a:xfrm>
            <a:off x="0" y="22860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0"/>
              </a:spcBef>
              <a:buFontTx/>
              <a:buNone/>
            </a:pPr>
            <a:r>
              <a:rPr lang="en-US" altLang="en-US">
                <a:solidFill>
                  <a:schemeClr val="tx2"/>
                </a:solidFill>
              </a:rPr>
              <a:t>Combine BOCR results using Multiplicative formula: BO/CR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5">
            <a:extLst>
              <a:ext uri="{FF2B5EF4-FFF2-40B4-BE49-F238E27FC236}">
                <a16:creationId xmlns:a16="http://schemas.microsoft.com/office/drawing/2014/main" id="{8AEDD0EB-CCC7-4A4D-B497-CB1C9441B409}"/>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C68897E-26B3-4349-BAB0-24D54665A1FD}" type="slidenum">
              <a:rPr lang="en-US" altLang="en-US" sz="1400"/>
              <a:pPr>
                <a:spcBef>
                  <a:spcPct val="0"/>
                </a:spcBef>
                <a:buFontTx/>
                <a:buNone/>
              </a:pPr>
              <a:t>27</a:t>
            </a:fld>
            <a:endParaRPr lang="en-US" altLang="en-US" sz="1400"/>
          </a:p>
        </p:txBody>
      </p:sp>
      <p:sp>
        <p:nvSpPr>
          <p:cNvPr id="56323" name="Rectangle 2">
            <a:extLst>
              <a:ext uri="{FF2B5EF4-FFF2-40B4-BE49-F238E27FC236}">
                <a16:creationId xmlns:a16="http://schemas.microsoft.com/office/drawing/2014/main" id="{28FDB5E2-678B-4981-A933-F52089FB4DF3}"/>
              </a:ext>
            </a:extLst>
          </p:cNvPr>
          <p:cNvSpPr>
            <a:spLocks noGrp="1" noChangeArrowheads="1"/>
          </p:cNvSpPr>
          <p:nvPr>
            <p:ph type="title"/>
          </p:nvPr>
        </p:nvSpPr>
        <p:spPr/>
        <p:txBody>
          <a:bodyPr/>
          <a:lstStyle/>
          <a:p>
            <a:r>
              <a:rPr lang="en-US" altLang="en-US"/>
              <a:t>When to use what formula</a:t>
            </a:r>
          </a:p>
        </p:txBody>
      </p:sp>
      <p:sp>
        <p:nvSpPr>
          <p:cNvPr id="56324" name="Rectangle 3">
            <a:extLst>
              <a:ext uri="{FF2B5EF4-FFF2-40B4-BE49-F238E27FC236}">
                <a16:creationId xmlns:a16="http://schemas.microsoft.com/office/drawing/2014/main" id="{9E5D5FB7-29AF-47FD-B2DB-45B4FF4EAB1A}"/>
              </a:ext>
            </a:extLst>
          </p:cNvPr>
          <p:cNvSpPr>
            <a:spLocks noGrp="1" noChangeArrowheads="1"/>
          </p:cNvSpPr>
          <p:nvPr>
            <p:ph type="body" idx="1"/>
          </p:nvPr>
        </p:nvSpPr>
        <p:spPr/>
        <p:txBody>
          <a:bodyPr/>
          <a:lstStyle/>
          <a:p>
            <a:r>
              <a:rPr lang="en-US" altLang="en-US" sz="2800"/>
              <a:t>Additive (negative) gives best alternative for the long-term </a:t>
            </a:r>
          </a:p>
          <a:p>
            <a:r>
              <a:rPr lang="en-US" altLang="en-US" sz="2800"/>
              <a:t>Multiplicative gives the best alternative for the short-term </a:t>
            </a:r>
          </a:p>
          <a:p>
            <a:r>
              <a:rPr lang="en-US" altLang="en-US" sz="2800"/>
              <a:t>In practice one usually looks at both.  Often they give the same best alternative, but not always.</a:t>
            </a:r>
          </a:p>
          <a:p>
            <a:r>
              <a:rPr lang="en-US" altLang="en-US" sz="2800"/>
              <a:t>Not possible to do sensitivity for multiplicative formula as the b,o,c and r cancel out.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A08379D7-E878-400B-9FAE-AC3791224801}"/>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9ED24B9-086F-4FA8-829C-163588B77E97}" type="slidenum">
              <a:rPr lang="en-US" altLang="en-US" sz="1400"/>
              <a:pPr>
                <a:spcBef>
                  <a:spcPct val="0"/>
                </a:spcBef>
                <a:buFontTx/>
                <a:buNone/>
              </a:pPr>
              <a:t>28</a:t>
            </a:fld>
            <a:endParaRPr lang="en-US" altLang="en-US" sz="1400"/>
          </a:p>
        </p:txBody>
      </p:sp>
      <p:sp>
        <p:nvSpPr>
          <p:cNvPr id="58371" name="Rectangle 2">
            <a:extLst>
              <a:ext uri="{FF2B5EF4-FFF2-40B4-BE49-F238E27FC236}">
                <a16:creationId xmlns:a16="http://schemas.microsoft.com/office/drawing/2014/main" id="{75747052-8560-4242-9DC7-823F0DF3FA29}"/>
              </a:ext>
            </a:extLst>
          </p:cNvPr>
          <p:cNvSpPr>
            <a:spLocks noGrp="1" noChangeArrowheads="1"/>
          </p:cNvSpPr>
          <p:nvPr>
            <p:ph type="title"/>
          </p:nvPr>
        </p:nvSpPr>
        <p:spPr/>
        <p:txBody>
          <a:bodyPr/>
          <a:lstStyle/>
          <a:p>
            <a:r>
              <a:rPr lang="en-US" altLang="en-US" sz="4000"/>
              <a:t>Performing Sensitivity on the </a:t>
            </a:r>
            <a:br>
              <a:rPr lang="en-US" altLang="en-US" sz="4000"/>
            </a:br>
            <a:r>
              <a:rPr lang="en-US" altLang="en-US" sz="4000"/>
              <a:t>BOCR Nodes</a:t>
            </a:r>
          </a:p>
        </p:txBody>
      </p:sp>
      <p:sp>
        <p:nvSpPr>
          <p:cNvPr id="58372" name="Rectangle 3">
            <a:extLst>
              <a:ext uri="{FF2B5EF4-FFF2-40B4-BE49-F238E27FC236}">
                <a16:creationId xmlns:a16="http://schemas.microsoft.com/office/drawing/2014/main" id="{618607CB-E724-44AC-BC6A-A033FB49B3FF}"/>
              </a:ext>
            </a:extLst>
          </p:cNvPr>
          <p:cNvSpPr>
            <a:spLocks noGrp="1" noChangeArrowheads="1"/>
          </p:cNvSpPr>
          <p:nvPr>
            <p:ph type="body" idx="1"/>
          </p:nvPr>
        </p:nvSpPr>
        <p:spPr>
          <a:xfrm>
            <a:off x="685800" y="1981200"/>
            <a:ext cx="7772400" cy="4343400"/>
          </a:xfrm>
        </p:spPr>
        <p:txBody>
          <a:bodyPr/>
          <a:lstStyle/>
          <a:p>
            <a:pPr>
              <a:lnSpc>
                <a:spcPct val="90000"/>
              </a:lnSpc>
            </a:pPr>
            <a:r>
              <a:rPr lang="en-US" altLang="en-US" sz="2800"/>
              <a:t>Select the Additive (negative) formula using the Design&gt;Sensitivity command</a:t>
            </a:r>
          </a:p>
          <a:p>
            <a:pPr>
              <a:lnSpc>
                <a:spcPct val="90000"/>
              </a:lnSpc>
            </a:pPr>
            <a:r>
              <a:rPr lang="en-US" altLang="en-US" sz="2800"/>
              <a:t>Select Computations&gt;Sensitivity</a:t>
            </a:r>
          </a:p>
          <a:p>
            <a:pPr>
              <a:lnSpc>
                <a:spcPct val="90000"/>
              </a:lnSpc>
            </a:pPr>
            <a:r>
              <a:rPr lang="en-US" altLang="en-US" sz="2800"/>
              <a:t>Select Edit&gt;Independent Variable (the initial graph is usually not the one you want – because the software starts with the first node in alphabetical order as the independent variable). You need to select the correct Independent Variable (to do sensitivity for the Risks, for example, choose Risks)</a:t>
            </a:r>
          </a:p>
          <a:p>
            <a:pPr>
              <a:lnSpc>
                <a:spcPct val="90000"/>
              </a:lnSpc>
            </a:pPr>
            <a:endParaRPr lang="en-US" altLang="en-US" sz="28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5">
            <a:extLst>
              <a:ext uri="{FF2B5EF4-FFF2-40B4-BE49-F238E27FC236}">
                <a16:creationId xmlns:a16="http://schemas.microsoft.com/office/drawing/2014/main" id="{E0E75A0B-B052-4ABD-AD38-BF19AFFD94BB}"/>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DDEDDB7-F907-4B9B-B46A-3968F42125F2}" type="slidenum">
              <a:rPr lang="en-US" altLang="en-US" sz="1400"/>
              <a:pPr>
                <a:spcBef>
                  <a:spcPct val="0"/>
                </a:spcBef>
                <a:buFontTx/>
                <a:buNone/>
              </a:pPr>
              <a:t>29</a:t>
            </a:fld>
            <a:endParaRPr lang="en-US" altLang="en-US" sz="1400"/>
          </a:p>
        </p:txBody>
      </p:sp>
      <p:sp>
        <p:nvSpPr>
          <p:cNvPr id="60419" name="Rectangle 2">
            <a:extLst>
              <a:ext uri="{FF2B5EF4-FFF2-40B4-BE49-F238E27FC236}">
                <a16:creationId xmlns:a16="http://schemas.microsoft.com/office/drawing/2014/main" id="{7EFB791F-3EBA-47F6-BC9F-71F70BE562EC}"/>
              </a:ext>
            </a:extLst>
          </p:cNvPr>
          <p:cNvSpPr>
            <a:spLocks noGrp="1" noChangeArrowheads="1"/>
          </p:cNvSpPr>
          <p:nvPr>
            <p:ph type="title"/>
          </p:nvPr>
        </p:nvSpPr>
        <p:spPr>
          <a:xfrm>
            <a:off x="685800" y="304800"/>
            <a:ext cx="7772400" cy="1143000"/>
          </a:xfrm>
        </p:spPr>
        <p:txBody>
          <a:bodyPr/>
          <a:lstStyle/>
          <a:p>
            <a:r>
              <a:rPr lang="en-US" altLang="en-US"/>
              <a:t>Set the Sensitivity Parameters</a:t>
            </a:r>
          </a:p>
        </p:txBody>
      </p:sp>
      <p:sp>
        <p:nvSpPr>
          <p:cNvPr id="60420" name="Rectangle 3">
            <a:extLst>
              <a:ext uri="{FF2B5EF4-FFF2-40B4-BE49-F238E27FC236}">
                <a16:creationId xmlns:a16="http://schemas.microsoft.com/office/drawing/2014/main" id="{C8079C59-365C-4059-9F0F-71B697726CC5}"/>
              </a:ext>
            </a:extLst>
          </p:cNvPr>
          <p:cNvSpPr>
            <a:spLocks noGrp="1" noChangeArrowheads="1"/>
          </p:cNvSpPr>
          <p:nvPr>
            <p:ph type="body" idx="1"/>
          </p:nvPr>
        </p:nvSpPr>
        <p:spPr>
          <a:xfrm>
            <a:off x="762000" y="1447800"/>
            <a:ext cx="7772400" cy="914400"/>
          </a:xfrm>
        </p:spPr>
        <p:txBody>
          <a:bodyPr/>
          <a:lstStyle/>
          <a:p>
            <a:pPr>
              <a:lnSpc>
                <a:spcPct val="80000"/>
              </a:lnSpc>
            </a:pPr>
            <a:r>
              <a:rPr lang="en-US" altLang="en-US" sz="2000"/>
              <a:t>Click on the node “Priority: 1 Availability of …” to select it, then select Edit to get to the Edit Parameter dialogue box. Change the Wrt Node to Risks.</a:t>
            </a:r>
          </a:p>
        </p:txBody>
      </p:sp>
      <p:pic>
        <p:nvPicPr>
          <p:cNvPr id="60421" name="Picture 7">
            <a:extLst>
              <a:ext uri="{FF2B5EF4-FFF2-40B4-BE49-F238E27FC236}">
                <a16:creationId xmlns:a16="http://schemas.microsoft.com/office/drawing/2014/main" id="{60005875-A43E-43B3-9A90-00C305BCE9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819400"/>
            <a:ext cx="3733800" cy="312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0422" name="Picture 8">
            <a:extLst>
              <a:ext uri="{FF2B5EF4-FFF2-40B4-BE49-F238E27FC236}">
                <a16:creationId xmlns:a16="http://schemas.microsoft.com/office/drawing/2014/main" id="{4D3C68A5-3390-4404-9F39-076AC63C317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2438400"/>
            <a:ext cx="3495675" cy="3905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a:extLst>
              <a:ext uri="{FF2B5EF4-FFF2-40B4-BE49-F238E27FC236}">
                <a16:creationId xmlns:a16="http://schemas.microsoft.com/office/drawing/2014/main" id="{ADF13DC2-0606-4293-935C-D3A8A92AC5EF}"/>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B24D64B-DF5D-469C-B74B-65C698782FC0}" type="slidenum">
              <a:rPr lang="en-US" altLang="en-US" sz="1400"/>
              <a:pPr>
                <a:spcBef>
                  <a:spcPct val="0"/>
                </a:spcBef>
                <a:buFontTx/>
                <a:buNone/>
              </a:pPr>
              <a:t>3</a:t>
            </a:fld>
            <a:endParaRPr lang="en-US" altLang="en-US" sz="1400"/>
          </a:p>
        </p:txBody>
      </p:sp>
      <p:sp>
        <p:nvSpPr>
          <p:cNvPr id="7171" name="Text Box 3">
            <a:extLst>
              <a:ext uri="{FF2B5EF4-FFF2-40B4-BE49-F238E27FC236}">
                <a16:creationId xmlns:a16="http://schemas.microsoft.com/office/drawing/2014/main" id="{1A73B659-CCD1-4D1F-85FF-D1CE25E181E8}"/>
              </a:ext>
            </a:extLst>
          </p:cNvPr>
          <p:cNvSpPr txBox="1">
            <a:spLocks noChangeArrowheads="1"/>
          </p:cNvSpPr>
          <p:nvPr/>
        </p:nvSpPr>
        <p:spPr bwMode="auto">
          <a:xfrm>
            <a:off x="0" y="174625"/>
            <a:ext cx="8763000" cy="618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sz="3200">
                <a:solidFill>
                  <a:schemeClr val="tx1"/>
                </a:solidFill>
                <a:latin typeface="Times New Roman" panose="02020603050405020304" pitchFamily="18" charset="0"/>
              </a:defRPr>
            </a:lvl1pPr>
            <a:lvl2pPr marL="914400" indent="-45720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spcAft>
                <a:spcPts val="63"/>
              </a:spcAft>
              <a:buFontTx/>
              <a:buNone/>
            </a:pPr>
            <a:r>
              <a:rPr lang="en-US" altLang="en-US" sz="3600" b="1"/>
              <a:t>IMPORTANT CONCEPTS</a:t>
            </a:r>
          </a:p>
          <a:p>
            <a:pPr lvl="1">
              <a:spcBef>
                <a:spcPct val="0"/>
              </a:spcBef>
              <a:buFontTx/>
              <a:buAutoNum type="arabicPeriod"/>
            </a:pPr>
            <a:r>
              <a:rPr lang="en-US" altLang="en-US" sz="3600"/>
              <a:t>Benefits, Opportunities, Costs and Risks  nodes (the merits of the decision)</a:t>
            </a:r>
          </a:p>
          <a:p>
            <a:pPr lvl="1">
              <a:spcBef>
                <a:spcPct val="0"/>
              </a:spcBef>
              <a:buFontTx/>
              <a:buAutoNum type="arabicPeriod"/>
            </a:pPr>
            <a:r>
              <a:rPr lang="en-US" altLang="en-US" sz="3600"/>
              <a:t>Control Criteria Hierarchies (for each merit node)</a:t>
            </a:r>
          </a:p>
          <a:p>
            <a:pPr lvl="1">
              <a:spcBef>
                <a:spcPct val="0"/>
              </a:spcBef>
              <a:buFontTx/>
              <a:buAutoNum type="arabicPeriod"/>
            </a:pPr>
            <a:r>
              <a:rPr lang="en-US" altLang="en-US" sz="3600"/>
              <a:t>Decision subnets containing the alternatives for the high priority control criteria</a:t>
            </a:r>
          </a:p>
          <a:p>
            <a:pPr lvl="1">
              <a:spcBef>
                <a:spcPct val="0"/>
              </a:spcBef>
              <a:buFontTx/>
              <a:buAutoNum type="arabicPeriod"/>
            </a:pPr>
            <a:r>
              <a:rPr lang="en-US" altLang="en-US" sz="3600"/>
              <a:t>Strategic Criteria against which the BOCR nodes are rated to determine their priorities.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5">
            <a:extLst>
              <a:ext uri="{FF2B5EF4-FFF2-40B4-BE49-F238E27FC236}">
                <a16:creationId xmlns:a16="http://schemas.microsoft.com/office/drawing/2014/main" id="{C14F9B31-DF09-4235-905C-EF68F1A84D70}"/>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B31FF04-24BC-4A55-B945-AF26FB4B7ACC}" type="slidenum">
              <a:rPr lang="en-US" altLang="en-US" sz="1400"/>
              <a:pPr>
                <a:spcBef>
                  <a:spcPct val="0"/>
                </a:spcBef>
                <a:buFontTx/>
                <a:buNone/>
              </a:pPr>
              <a:t>30</a:t>
            </a:fld>
            <a:endParaRPr lang="en-US" altLang="en-US" sz="1400"/>
          </a:p>
        </p:txBody>
      </p:sp>
      <p:sp>
        <p:nvSpPr>
          <p:cNvPr id="62467" name="Rectangle 2">
            <a:extLst>
              <a:ext uri="{FF2B5EF4-FFF2-40B4-BE49-F238E27FC236}">
                <a16:creationId xmlns:a16="http://schemas.microsoft.com/office/drawing/2014/main" id="{D5437B2A-3CB9-44C9-824B-E0B0FE593E0C}"/>
              </a:ext>
            </a:extLst>
          </p:cNvPr>
          <p:cNvSpPr>
            <a:spLocks noGrp="1" noChangeArrowheads="1"/>
          </p:cNvSpPr>
          <p:nvPr>
            <p:ph type="title"/>
          </p:nvPr>
        </p:nvSpPr>
        <p:spPr>
          <a:xfrm>
            <a:off x="0" y="304800"/>
            <a:ext cx="9144000" cy="1143000"/>
          </a:xfrm>
        </p:spPr>
        <p:txBody>
          <a:bodyPr/>
          <a:lstStyle/>
          <a:p>
            <a:r>
              <a:rPr lang="en-US" altLang="en-US"/>
              <a:t>Parameter Settings for Risks Sensitivity</a:t>
            </a:r>
          </a:p>
        </p:txBody>
      </p:sp>
      <p:sp>
        <p:nvSpPr>
          <p:cNvPr id="62468" name="Rectangle 3">
            <a:extLst>
              <a:ext uri="{FF2B5EF4-FFF2-40B4-BE49-F238E27FC236}">
                <a16:creationId xmlns:a16="http://schemas.microsoft.com/office/drawing/2014/main" id="{93E3B194-5A6B-4F10-9696-7C6009DC0701}"/>
              </a:ext>
            </a:extLst>
          </p:cNvPr>
          <p:cNvSpPr>
            <a:spLocks noGrp="1" noChangeArrowheads="1"/>
          </p:cNvSpPr>
          <p:nvPr>
            <p:ph type="body" idx="1"/>
          </p:nvPr>
        </p:nvSpPr>
        <p:spPr>
          <a:xfrm>
            <a:off x="533400" y="1219200"/>
            <a:ext cx="7772400" cy="1219200"/>
          </a:xfrm>
        </p:spPr>
        <p:txBody>
          <a:bodyPr/>
          <a:lstStyle/>
          <a:p>
            <a:pPr>
              <a:lnSpc>
                <a:spcPct val="80000"/>
              </a:lnSpc>
            </a:pPr>
            <a:r>
              <a:rPr lang="en-US" altLang="en-US" sz="2000"/>
              <a:t>In the Edit Parameter dialogue box set the Parameter Type to 0 for priorities and the Network to 0 for the top-level network (it is the bottom position as shown below – there is no name on it) and select Risks for the Wrt (with respect to) Node. </a:t>
            </a:r>
          </a:p>
        </p:txBody>
      </p:sp>
      <p:pic>
        <p:nvPicPr>
          <p:cNvPr id="62469" name="Picture 7">
            <a:extLst>
              <a:ext uri="{FF2B5EF4-FFF2-40B4-BE49-F238E27FC236}">
                <a16:creationId xmlns:a16="http://schemas.microsoft.com/office/drawing/2014/main" id="{5E1B50A0-936E-4AD9-A6DC-F7B9A10C5AE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895600"/>
            <a:ext cx="3403600" cy="3581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2470" name="Picture 8">
            <a:extLst>
              <a:ext uri="{FF2B5EF4-FFF2-40B4-BE49-F238E27FC236}">
                <a16:creationId xmlns:a16="http://schemas.microsoft.com/office/drawing/2014/main" id="{4A81E3B7-6738-4117-B88D-3D9440FC55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2895600"/>
            <a:ext cx="3322638" cy="350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5">
            <a:extLst>
              <a:ext uri="{FF2B5EF4-FFF2-40B4-BE49-F238E27FC236}">
                <a16:creationId xmlns:a16="http://schemas.microsoft.com/office/drawing/2014/main" id="{373B6A77-409F-4DE1-8FEB-057B1F32BB2B}"/>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BE76E9-1A31-43D3-8FF2-E2BF0C0F2778}" type="slidenum">
              <a:rPr lang="en-US" altLang="en-US" sz="1400"/>
              <a:pPr>
                <a:spcBef>
                  <a:spcPct val="0"/>
                </a:spcBef>
                <a:buFontTx/>
                <a:buNone/>
              </a:pPr>
              <a:t>31</a:t>
            </a:fld>
            <a:endParaRPr lang="en-US" altLang="en-US" sz="1400"/>
          </a:p>
        </p:txBody>
      </p:sp>
      <p:sp>
        <p:nvSpPr>
          <p:cNvPr id="64515" name="Rectangle 2">
            <a:extLst>
              <a:ext uri="{FF2B5EF4-FFF2-40B4-BE49-F238E27FC236}">
                <a16:creationId xmlns:a16="http://schemas.microsoft.com/office/drawing/2014/main" id="{F766C86F-0DA8-40A5-B299-BBBB88B8C03D}"/>
              </a:ext>
            </a:extLst>
          </p:cNvPr>
          <p:cNvSpPr>
            <a:spLocks noGrp="1" noChangeArrowheads="1"/>
          </p:cNvSpPr>
          <p:nvPr>
            <p:ph type="title"/>
          </p:nvPr>
        </p:nvSpPr>
        <p:spPr>
          <a:xfrm>
            <a:off x="685800" y="228600"/>
            <a:ext cx="7772400" cy="609600"/>
          </a:xfrm>
        </p:spPr>
        <p:txBody>
          <a:bodyPr/>
          <a:lstStyle/>
          <a:p>
            <a:r>
              <a:rPr lang="en-US" altLang="en-US" sz="4000"/>
              <a:t>Display the Sensitivity Graph </a:t>
            </a:r>
          </a:p>
        </p:txBody>
      </p:sp>
      <p:sp>
        <p:nvSpPr>
          <p:cNvPr id="64516" name="Rectangle 3">
            <a:extLst>
              <a:ext uri="{FF2B5EF4-FFF2-40B4-BE49-F238E27FC236}">
                <a16:creationId xmlns:a16="http://schemas.microsoft.com/office/drawing/2014/main" id="{7767EAFA-9011-478A-9147-DF7036F38308}"/>
              </a:ext>
            </a:extLst>
          </p:cNvPr>
          <p:cNvSpPr>
            <a:spLocks noGrp="1" noChangeArrowheads="1"/>
          </p:cNvSpPr>
          <p:nvPr>
            <p:ph type="body" idx="1"/>
          </p:nvPr>
        </p:nvSpPr>
        <p:spPr>
          <a:xfrm>
            <a:off x="609600" y="914400"/>
            <a:ext cx="7772400" cy="1371600"/>
          </a:xfrm>
        </p:spPr>
        <p:txBody>
          <a:bodyPr/>
          <a:lstStyle/>
          <a:p>
            <a:pPr>
              <a:lnSpc>
                <a:spcPct val="80000"/>
              </a:lnSpc>
            </a:pPr>
            <a:r>
              <a:rPr lang="en-US" altLang="en-US" sz="2400"/>
              <a:t>Click the Done button then the Update button to display the graph shown below</a:t>
            </a:r>
          </a:p>
          <a:p>
            <a:pPr>
              <a:lnSpc>
                <a:spcPct val="80000"/>
              </a:lnSpc>
            </a:pPr>
            <a:r>
              <a:rPr lang="en-US" altLang="en-US" sz="2400"/>
              <a:t>As the priority of Risk increases above about 40% the best option changes from Outsource All to Do Not Outsource</a:t>
            </a:r>
          </a:p>
          <a:p>
            <a:pPr>
              <a:lnSpc>
                <a:spcPct val="80000"/>
              </a:lnSpc>
            </a:pPr>
            <a:endParaRPr lang="en-US" altLang="en-US" sz="2400"/>
          </a:p>
        </p:txBody>
      </p:sp>
      <p:pic>
        <p:nvPicPr>
          <p:cNvPr id="64517" name="Picture 4">
            <a:extLst>
              <a:ext uri="{FF2B5EF4-FFF2-40B4-BE49-F238E27FC236}">
                <a16:creationId xmlns:a16="http://schemas.microsoft.com/office/drawing/2014/main" id="{22D4F074-57CE-4D0A-A1E9-BA2A0B54A4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2438400"/>
            <a:ext cx="3184525" cy="4419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4518" name="Text Box 5">
            <a:extLst>
              <a:ext uri="{FF2B5EF4-FFF2-40B4-BE49-F238E27FC236}">
                <a16:creationId xmlns:a16="http://schemas.microsoft.com/office/drawing/2014/main" id="{F606EDEE-463A-444A-B853-39DF04530E43}"/>
              </a:ext>
            </a:extLst>
          </p:cNvPr>
          <p:cNvSpPr txBox="1">
            <a:spLocks noChangeArrowheads="1"/>
          </p:cNvSpPr>
          <p:nvPr/>
        </p:nvSpPr>
        <p:spPr bwMode="auto">
          <a:xfrm>
            <a:off x="533400" y="4343400"/>
            <a:ext cx="1524000" cy="1616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buFontTx/>
              <a:buNone/>
            </a:pPr>
            <a:r>
              <a:rPr lang="en-US" altLang="en-US" sz="2000"/>
              <a:t>The “with respect to” variable is shown at the bottom</a:t>
            </a:r>
          </a:p>
        </p:txBody>
      </p:sp>
      <p:sp>
        <p:nvSpPr>
          <p:cNvPr id="64519" name="Line 6">
            <a:extLst>
              <a:ext uri="{FF2B5EF4-FFF2-40B4-BE49-F238E27FC236}">
                <a16:creationId xmlns:a16="http://schemas.microsoft.com/office/drawing/2014/main" id="{F58F591C-A7A2-48F3-BF4C-E35912C5DD83}"/>
              </a:ext>
            </a:extLst>
          </p:cNvPr>
          <p:cNvSpPr>
            <a:spLocks noChangeShapeType="1"/>
          </p:cNvSpPr>
          <p:nvPr/>
        </p:nvSpPr>
        <p:spPr bwMode="auto">
          <a:xfrm>
            <a:off x="1524000" y="5943600"/>
            <a:ext cx="10668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5">
            <a:extLst>
              <a:ext uri="{FF2B5EF4-FFF2-40B4-BE49-F238E27FC236}">
                <a16:creationId xmlns:a16="http://schemas.microsoft.com/office/drawing/2014/main" id="{45777EBA-B56D-4770-ADA4-F1774AA6CCB0}"/>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9ED6283-72C2-44DB-BDCD-7624F0D5AAB7}" type="slidenum">
              <a:rPr lang="en-US" altLang="en-US" sz="1400"/>
              <a:pPr>
                <a:spcBef>
                  <a:spcPct val="0"/>
                </a:spcBef>
                <a:buFontTx/>
                <a:buNone/>
              </a:pPr>
              <a:t>32</a:t>
            </a:fld>
            <a:endParaRPr lang="en-US" altLang="en-US" sz="1400"/>
          </a:p>
        </p:txBody>
      </p:sp>
      <p:sp>
        <p:nvSpPr>
          <p:cNvPr id="66563" name="Rectangle 2">
            <a:extLst>
              <a:ext uri="{FF2B5EF4-FFF2-40B4-BE49-F238E27FC236}">
                <a16:creationId xmlns:a16="http://schemas.microsoft.com/office/drawing/2014/main" id="{DEFB444F-CF34-43AB-95DE-E7C704E57D8D}"/>
              </a:ext>
            </a:extLst>
          </p:cNvPr>
          <p:cNvSpPr>
            <a:spLocks noGrp="1" noChangeArrowheads="1"/>
          </p:cNvSpPr>
          <p:nvPr>
            <p:ph type="title"/>
          </p:nvPr>
        </p:nvSpPr>
        <p:spPr>
          <a:xfrm>
            <a:off x="762000" y="457200"/>
            <a:ext cx="7772400" cy="1143000"/>
          </a:xfrm>
        </p:spPr>
        <p:txBody>
          <a:bodyPr/>
          <a:lstStyle/>
          <a:p>
            <a:pPr algn="l"/>
            <a:r>
              <a:rPr lang="en-US" altLang="en-US" sz="3600"/>
              <a:t>Investigate Sensitivity for the other nodes: Benefits and Costs shown below</a:t>
            </a:r>
            <a:r>
              <a:rPr lang="en-US" altLang="en-US" sz="4000"/>
              <a:t> </a:t>
            </a:r>
          </a:p>
        </p:txBody>
      </p:sp>
      <p:pic>
        <p:nvPicPr>
          <p:cNvPr id="66564" name="Picture 5">
            <a:extLst>
              <a:ext uri="{FF2B5EF4-FFF2-40B4-BE49-F238E27FC236}">
                <a16:creationId xmlns:a16="http://schemas.microsoft.com/office/drawing/2014/main" id="{7B9EEB3A-5494-4A0C-92C7-8B870DF7B5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057400"/>
            <a:ext cx="3238500" cy="449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6565" name="Picture 6">
            <a:extLst>
              <a:ext uri="{FF2B5EF4-FFF2-40B4-BE49-F238E27FC236}">
                <a16:creationId xmlns:a16="http://schemas.microsoft.com/office/drawing/2014/main" id="{9AA78383-22B6-419D-8C29-1177BB9358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38663" y="2057400"/>
            <a:ext cx="3262312" cy="45291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6566" name="Text Box 7">
            <a:extLst>
              <a:ext uri="{FF2B5EF4-FFF2-40B4-BE49-F238E27FC236}">
                <a16:creationId xmlns:a16="http://schemas.microsoft.com/office/drawing/2014/main" id="{8B6B2237-6AAA-496B-838A-A33C1CC6E421}"/>
              </a:ext>
            </a:extLst>
          </p:cNvPr>
          <p:cNvSpPr txBox="1">
            <a:spLocks noChangeArrowheads="1"/>
          </p:cNvSpPr>
          <p:nvPr/>
        </p:nvSpPr>
        <p:spPr bwMode="auto">
          <a:xfrm>
            <a:off x="838200" y="1752600"/>
            <a:ext cx="13716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Benefits</a:t>
            </a:r>
          </a:p>
        </p:txBody>
      </p:sp>
      <p:sp>
        <p:nvSpPr>
          <p:cNvPr id="66567" name="Text Box 8">
            <a:extLst>
              <a:ext uri="{FF2B5EF4-FFF2-40B4-BE49-F238E27FC236}">
                <a16:creationId xmlns:a16="http://schemas.microsoft.com/office/drawing/2014/main" id="{5E71291F-78BF-4B36-B443-DE19A8984592}"/>
              </a:ext>
            </a:extLst>
          </p:cNvPr>
          <p:cNvSpPr txBox="1">
            <a:spLocks noChangeArrowheads="1"/>
          </p:cNvSpPr>
          <p:nvPr/>
        </p:nvSpPr>
        <p:spPr bwMode="auto">
          <a:xfrm>
            <a:off x="5029200" y="1752600"/>
            <a:ext cx="13716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Costs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6">
            <a:extLst>
              <a:ext uri="{FF2B5EF4-FFF2-40B4-BE49-F238E27FC236}">
                <a16:creationId xmlns:a16="http://schemas.microsoft.com/office/drawing/2014/main" id="{F2036767-4CAF-4E6A-B523-1B16C32F5C33}"/>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E2B9596-063F-4DFD-B20B-CA0737715484}" type="slidenum">
              <a:rPr lang="en-US" altLang="en-US" sz="1400"/>
              <a:pPr>
                <a:spcBef>
                  <a:spcPct val="0"/>
                </a:spcBef>
                <a:buFontTx/>
                <a:buNone/>
              </a:pPr>
              <a:t>4</a:t>
            </a:fld>
            <a:endParaRPr lang="en-US" altLang="en-US" sz="1400"/>
          </a:p>
        </p:txBody>
      </p:sp>
      <p:sp>
        <p:nvSpPr>
          <p:cNvPr id="9219" name="Rectangle 2">
            <a:extLst>
              <a:ext uri="{FF2B5EF4-FFF2-40B4-BE49-F238E27FC236}">
                <a16:creationId xmlns:a16="http://schemas.microsoft.com/office/drawing/2014/main" id="{1633653A-8606-4766-929C-C2571E15335E}"/>
              </a:ext>
            </a:extLst>
          </p:cNvPr>
          <p:cNvSpPr>
            <a:spLocks noGrp="1" noChangeArrowheads="1"/>
          </p:cNvSpPr>
          <p:nvPr>
            <p:ph type="title"/>
          </p:nvPr>
        </p:nvSpPr>
        <p:spPr/>
        <p:txBody>
          <a:bodyPr/>
          <a:lstStyle/>
          <a:p>
            <a:r>
              <a:rPr lang="en-US" altLang="en-US" sz="4000"/>
              <a:t>Benefits, Opportunities, Costs and Risks Top-level Network</a:t>
            </a:r>
          </a:p>
        </p:txBody>
      </p:sp>
      <p:pic>
        <p:nvPicPr>
          <p:cNvPr id="9220" name="Picture 4">
            <a:extLst>
              <a:ext uri="{FF2B5EF4-FFF2-40B4-BE49-F238E27FC236}">
                <a16:creationId xmlns:a16="http://schemas.microsoft.com/office/drawing/2014/main" id="{DB9EA8AF-530D-4A69-B2A0-D76D433E49AF}"/>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990600" y="1981200"/>
            <a:ext cx="7543800" cy="4598988"/>
          </a:xfrm>
          <a:noFill/>
          <a:extLs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a:extLst>
              <a:ext uri="{FF2B5EF4-FFF2-40B4-BE49-F238E27FC236}">
                <a16:creationId xmlns:a16="http://schemas.microsoft.com/office/drawing/2014/main" id="{5BC586EC-024D-4E90-A60B-24EB5BD051CC}"/>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A1535A4-827E-4422-A12F-740BD2AF2112}" type="slidenum">
              <a:rPr lang="en-US" altLang="en-US" sz="1400"/>
              <a:pPr>
                <a:spcBef>
                  <a:spcPct val="0"/>
                </a:spcBef>
                <a:buFontTx/>
                <a:buNone/>
              </a:pPr>
              <a:t>5</a:t>
            </a:fld>
            <a:endParaRPr lang="en-US" altLang="en-US" sz="1400"/>
          </a:p>
        </p:txBody>
      </p:sp>
      <p:sp>
        <p:nvSpPr>
          <p:cNvPr id="11267" name="Text Box 2">
            <a:extLst>
              <a:ext uri="{FF2B5EF4-FFF2-40B4-BE49-F238E27FC236}">
                <a16:creationId xmlns:a16="http://schemas.microsoft.com/office/drawing/2014/main" id="{BDAE4915-F0E3-4005-9645-BF9450724AF0}"/>
              </a:ext>
            </a:extLst>
          </p:cNvPr>
          <p:cNvSpPr txBox="1">
            <a:spLocks noChangeArrowheads="1"/>
          </p:cNvSpPr>
          <p:nvPr/>
        </p:nvSpPr>
        <p:spPr bwMode="auto">
          <a:xfrm>
            <a:off x="685800" y="0"/>
            <a:ext cx="8153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3600" b="1"/>
              <a:t>Hierarchy of Control Criteria for each Merit Node</a:t>
            </a:r>
            <a:endParaRPr lang="en-US" altLang="en-US" sz="2400"/>
          </a:p>
        </p:txBody>
      </p:sp>
      <p:sp>
        <p:nvSpPr>
          <p:cNvPr id="11268" name="Text Box 3">
            <a:extLst>
              <a:ext uri="{FF2B5EF4-FFF2-40B4-BE49-F238E27FC236}">
                <a16:creationId xmlns:a16="http://schemas.microsoft.com/office/drawing/2014/main" id="{6098FA7A-53EB-4CA2-BFEE-96E90BB83996}"/>
              </a:ext>
            </a:extLst>
          </p:cNvPr>
          <p:cNvSpPr txBox="1">
            <a:spLocks noChangeArrowheads="1"/>
          </p:cNvSpPr>
          <p:nvPr/>
        </p:nvSpPr>
        <p:spPr bwMode="auto">
          <a:xfrm>
            <a:off x="457200" y="1158875"/>
            <a:ext cx="8686800" cy="569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50000"/>
              </a:spcBef>
            </a:pPr>
            <a:r>
              <a:rPr lang="en-US" altLang="en-US"/>
              <a:t> </a:t>
            </a:r>
            <a:r>
              <a:rPr lang="en-US" altLang="en-US" b="1"/>
              <a:t>Create or access the subnet of a merit node by right-clicking it to select Make/Show Subnet</a:t>
            </a:r>
          </a:p>
          <a:p>
            <a:pPr>
              <a:spcBef>
                <a:spcPct val="50000"/>
              </a:spcBef>
            </a:pPr>
            <a:r>
              <a:rPr lang="en-US" altLang="en-US" b="1"/>
              <a:t>Control criteria subnets have a goal cluster with a goal node, a criteria cluster with criteria nodes and perhaps subcriteria in other clusters.</a:t>
            </a:r>
          </a:p>
          <a:p>
            <a:pPr>
              <a:spcBef>
                <a:spcPct val="50000"/>
              </a:spcBef>
            </a:pPr>
            <a:r>
              <a:rPr lang="en-US" altLang="en-US" b="1"/>
              <a:t>The criteria are connected to the goal (and subcriteria to criteria)</a:t>
            </a:r>
          </a:p>
          <a:p>
            <a:pPr>
              <a:spcBef>
                <a:spcPct val="50000"/>
              </a:spcBef>
            </a:pPr>
            <a:r>
              <a:rPr lang="en-US" altLang="en-US"/>
              <a:t> </a:t>
            </a:r>
            <a:r>
              <a:rPr lang="en-US" altLang="en-US" b="1"/>
              <a:t>Pairwise compare criteria and subcriteria, pick high priority control criteria and build decision subnets for them</a:t>
            </a: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D6DD21E0-6D74-46D7-83DE-3C83203F3089}"/>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D7BC4E3-10B1-4E99-8353-C989FC719C79}" type="slidenum">
              <a:rPr lang="en-US" altLang="en-US" sz="1400"/>
              <a:pPr>
                <a:spcBef>
                  <a:spcPct val="0"/>
                </a:spcBef>
                <a:buFontTx/>
                <a:buNone/>
              </a:pPr>
              <a:t>6</a:t>
            </a:fld>
            <a:endParaRPr lang="en-US" altLang="en-US" sz="1400"/>
          </a:p>
        </p:txBody>
      </p:sp>
      <p:sp>
        <p:nvSpPr>
          <p:cNvPr id="13315" name="Rectangle 2">
            <a:extLst>
              <a:ext uri="{FF2B5EF4-FFF2-40B4-BE49-F238E27FC236}">
                <a16:creationId xmlns:a16="http://schemas.microsoft.com/office/drawing/2014/main" id="{3D6C2729-AB53-4D43-BBAD-547AC8AA8F8E}"/>
              </a:ext>
            </a:extLst>
          </p:cNvPr>
          <p:cNvSpPr>
            <a:spLocks noGrp="1" noChangeArrowheads="1"/>
          </p:cNvSpPr>
          <p:nvPr>
            <p:ph type="title"/>
          </p:nvPr>
        </p:nvSpPr>
        <p:spPr>
          <a:xfrm>
            <a:off x="685800" y="0"/>
            <a:ext cx="7772400" cy="1143000"/>
          </a:xfrm>
        </p:spPr>
        <p:txBody>
          <a:bodyPr/>
          <a:lstStyle/>
          <a:p>
            <a:r>
              <a:rPr lang="en-US" altLang="en-US" sz="4000"/>
              <a:t>Benefits Control Hierarchy Subnet</a:t>
            </a:r>
          </a:p>
        </p:txBody>
      </p:sp>
      <p:pic>
        <p:nvPicPr>
          <p:cNvPr id="13316" name="Picture 3">
            <a:extLst>
              <a:ext uri="{FF2B5EF4-FFF2-40B4-BE49-F238E27FC236}">
                <a16:creationId xmlns:a16="http://schemas.microsoft.com/office/drawing/2014/main" id="{F6FDB313-AE68-43BE-8A17-5B19551D85EE}"/>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685800" y="1143000"/>
            <a:ext cx="7772400" cy="5257800"/>
          </a:xfrm>
        </p:spPr>
      </p:pic>
      <p:sp>
        <p:nvSpPr>
          <p:cNvPr id="13317" name="Text Box 4">
            <a:extLst>
              <a:ext uri="{FF2B5EF4-FFF2-40B4-BE49-F238E27FC236}">
                <a16:creationId xmlns:a16="http://schemas.microsoft.com/office/drawing/2014/main" id="{4574A0D6-DE46-436B-9470-A0D3EE92B066}"/>
              </a:ext>
            </a:extLst>
          </p:cNvPr>
          <p:cNvSpPr txBox="1">
            <a:spLocks noChangeArrowheads="1"/>
          </p:cNvSpPr>
          <p:nvPr/>
        </p:nvSpPr>
        <p:spPr bwMode="auto">
          <a:xfrm>
            <a:off x="3124200" y="5181600"/>
            <a:ext cx="83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.8333</a:t>
            </a:r>
          </a:p>
        </p:txBody>
      </p:sp>
      <p:sp>
        <p:nvSpPr>
          <p:cNvPr id="13318" name="Text Box 5">
            <a:extLst>
              <a:ext uri="{FF2B5EF4-FFF2-40B4-BE49-F238E27FC236}">
                <a16:creationId xmlns:a16="http://schemas.microsoft.com/office/drawing/2014/main" id="{60499FE0-DDF2-4449-A7D3-D1B22BC5B177}"/>
              </a:ext>
            </a:extLst>
          </p:cNvPr>
          <p:cNvSpPr txBox="1">
            <a:spLocks noChangeArrowheads="1"/>
          </p:cNvSpPr>
          <p:nvPr/>
        </p:nvSpPr>
        <p:spPr bwMode="auto">
          <a:xfrm>
            <a:off x="5638800" y="5181600"/>
            <a:ext cx="83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.1667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13AAA8B3-3580-468F-B1E8-2AA7FF8F8B41}"/>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50BF902-D8AE-4846-B496-F4082CAF5B82}" type="slidenum">
              <a:rPr lang="en-US" altLang="en-US" sz="1400"/>
              <a:pPr>
                <a:spcBef>
                  <a:spcPct val="0"/>
                </a:spcBef>
                <a:buFontTx/>
                <a:buNone/>
              </a:pPr>
              <a:t>7</a:t>
            </a:fld>
            <a:endParaRPr lang="en-US" altLang="en-US" sz="1400"/>
          </a:p>
        </p:txBody>
      </p:sp>
      <p:sp>
        <p:nvSpPr>
          <p:cNvPr id="15363" name="Rectangle 2">
            <a:extLst>
              <a:ext uri="{FF2B5EF4-FFF2-40B4-BE49-F238E27FC236}">
                <a16:creationId xmlns:a16="http://schemas.microsoft.com/office/drawing/2014/main" id="{1B2BD166-6106-4425-8BB3-44ADD63AC1EF}"/>
              </a:ext>
            </a:extLst>
          </p:cNvPr>
          <p:cNvSpPr>
            <a:spLocks noGrp="1" noChangeArrowheads="1"/>
          </p:cNvSpPr>
          <p:nvPr>
            <p:ph type="title"/>
          </p:nvPr>
        </p:nvSpPr>
        <p:spPr/>
        <p:txBody>
          <a:bodyPr/>
          <a:lstStyle/>
          <a:p>
            <a:r>
              <a:rPr lang="en-US" altLang="en-US" sz="4000"/>
              <a:t>Opportunities Control Hierarchy</a:t>
            </a:r>
          </a:p>
        </p:txBody>
      </p:sp>
      <p:pic>
        <p:nvPicPr>
          <p:cNvPr id="15364" name="Picture 3">
            <a:extLst>
              <a:ext uri="{FF2B5EF4-FFF2-40B4-BE49-F238E27FC236}">
                <a16:creationId xmlns:a16="http://schemas.microsoft.com/office/drawing/2014/main" id="{268A89AC-77BF-4B5F-8A04-FC8DD0BC6288}"/>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p:pic>
      <p:sp>
        <p:nvSpPr>
          <p:cNvPr id="15365" name="Text Box 4">
            <a:extLst>
              <a:ext uri="{FF2B5EF4-FFF2-40B4-BE49-F238E27FC236}">
                <a16:creationId xmlns:a16="http://schemas.microsoft.com/office/drawing/2014/main" id="{D094310C-E23F-4614-BB92-EE2576A75D8A}"/>
              </a:ext>
            </a:extLst>
          </p:cNvPr>
          <p:cNvSpPr txBox="1">
            <a:spLocks noChangeArrowheads="1"/>
          </p:cNvSpPr>
          <p:nvPr/>
        </p:nvSpPr>
        <p:spPr bwMode="auto">
          <a:xfrm>
            <a:off x="3276600" y="49530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.25</a:t>
            </a:r>
          </a:p>
        </p:txBody>
      </p:sp>
      <p:sp>
        <p:nvSpPr>
          <p:cNvPr id="15366" name="Text Box 5">
            <a:extLst>
              <a:ext uri="{FF2B5EF4-FFF2-40B4-BE49-F238E27FC236}">
                <a16:creationId xmlns:a16="http://schemas.microsoft.com/office/drawing/2014/main" id="{B300F567-8D05-4903-8E65-6D6F54B61A03}"/>
              </a:ext>
            </a:extLst>
          </p:cNvPr>
          <p:cNvSpPr txBox="1">
            <a:spLocks noChangeArrowheads="1"/>
          </p:cNvSpPr>
          <p:nvPr/>
        </p:nvSpPr>
        <p:spPr bwMode="auto">
          <a:xfrm>
            <a:off x="5486400" y="4953000"/>
            <a:ext cx="1219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.75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5F0E22FB-B960-41C4-8A68-5EAF969E9920}"/>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5D9F3C2-B5EC-47DE-93EF-3AC0BE000F86}" type="slidenum">
              <a:rPr lang="en-US" altLang="en-US" sz="1400"/>
              <a:pPr>
                <a:spcBef>
                  <a:spcPct val="0"/>
                </a:spcBef>
                <a:buFontTx/>
                <a:buNone/>
              </a:pPr>
              <a:t>8</a:t>
            </a:fld>
            <a:endParaRPr lang="en-US" altLang="en-US" sz="1400"/>
          </a:p>
        </p:txBody>
      </p:sp>
      <p:pic>
        <p:nvPicPr>
          <p:cNvPr id="17411" name="Picture 3">
            <a:extLst>
              <a:ext uri="{FF2B5EF4-FFF2-40B4-BE49-F238E27FC236}">
                <a16:creationId xmlns:a16="http://schemas.microsoft.com/office/drawing/2014/main" id="{1A6EE660-D828-4DB3-83BB-E27D8954A194}"/>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762000" y="1905000"/>
            <a:ext cx="7772400" cy="4343400"/>
          </a:xfrm>
        </p:spPr>
      </p:pic>
      <p:sp>
        <p:nvSpPr>
          <p:cNvPr id="17412" name="Rectangle 4">
            <a:extLst>
              <a:ext uri="{FF2B5EF4-FFF2-40B4-BE49-F238E27FC236}">
                <a16:creationId xmlns:a16="http://schemas.microsoft.com/office/drawing/2014/main" id="{E27F42B3-F062-4167-9D8F-69C125D9F0F8}"/>
              </a:ext>
            </a:extLst>
          </p:cNvPr>
          <p:cNvSpPr>
            <a:spLocks noGrp="1" noChangeArrowheads="1"/>
          </p:cNvSpPr>
          <p:nvPr>
            <p:ph type="title"/>
          </p:nvPr>
        </p:nvSpPr>
        <p:spPr>
          <a:noFill/>
        </p:spPr>
        <p:txBody>
          <a:bodyPr/>
          <a:lstStyle/>
          <a:p>
            <a:r>
              <a:rPr lang="en-US" altLang="en-US" sz="4000"/>
              <a:t>Costs Control Hierarchy</a:t>
            </a:r>
          </a:p>
        </p:txBody>
      </p:sp>
      <p:sp>
        <p:nvSpPr>
          <p:cNvPr id="17413" name="Text Box 5">
            <a:extLst>
              <a:ext uri="{FF2B5EF4-FFF2-40B4-BE49-F238E27FC236}">
                <a16:creationId xmlns:a16="http://schemas.microsoft.com/office/drawing/2014/main" id="{06BC7156-DD4F-47B6-9CC1-6D312E612959}"/>
              </a:ext>
            </a:extLst>
          </p:cNvPr>
          <p:cNvSpPr txBox="1">
            <a:spLocks noChangeArrowheads="1"/>
          </p:cNvSpPr>
          <p:nvPr/>
        </p:nvSpPr>
        <p:spPr bwMode="auto">
          <a:xfrm>
            <a:off x="2362200" y="5029200"/>
            <a:ext cx="1539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1400"/>
              <a:t>.</a:t>
            </a:r>
            <a:r>
              <a:rPr lang="en-US" altLang="en-US" sz="2000"/>
              <a:t>8333</a:t>
            </a:r>
          </a:p>
        </p:txBody>
      </p:sp>
      <p:sp>
        <p:nvSpPr>
          <p:cNvPr id="17414" name="Text Box 6">
            <a:extLst>
              <a:ext uri="{FF2B5EF4-FFF2-40B4-BE49-F238E27FC236}">
                <a16:creationId xmlns:a16="http://schemas.microsoft.com/office/drawing/2014/main" id="{106477B5-A000-421A-9055-F545FDEF16B0}"/>
              </a:ext>
            </a:extLst>
          </p:cNvPr>
          <p:cNvSpPr txBox="1">
            <a:spLocks noChangeArrowheads="1"/>
          </p:cNvSpPr>
          <p:nvPr/>
        </p:nvSpPr>
        <p:spPr bwMode="auto">
          <a:xfrm>
            <a:off x="5029200" y="5029200"/>
            <a:ext cx="15398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1400"/>
              <a:t>.</a:t>
            </a:r>
            <a:r>
              <a:rPr lang="en-US" altLang="en-US" sz="2000"/>
              <a:t>1667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E895FCEB-2275-4326-A0DA-6AFA6E43E373}"/>
              </a:ext>
            </a:extLst>
          </p:cNvPr>
          <p:cNvSpPr>
            <a:spLocks noGrp="1"/>
          </p:cNvSpPr>
          <p:nvPr>
            <p:ph type="sldNum" sz="quarter" idx="12"/>
          </p:nvPr>
        </p:nvSpPr>
        <p:spPr>
          <a:noFill/>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58B0CCE-15BE-4CC4-833F-288A7B598CD3}" type="slidenum">
              <a:rPr lang="en-US" altLang="en-US" sz="1400"/>
              <a:pPr>
                <a:spcBef>
                  <a:spcPct val="0"/>
                </a:spcBef>
                <a:buFontTx/>
                <a:buNone/>
              </a:pPr>
              <a:t>9</a:t>
            </a:fld>
            <a:endParaRPr lang="en-US" altLang="en-US" sz="1400"/>
          </a:p>
        </p:txBody>
      </p:sp>
      <p:sp>
        <p:nvSpPr>
          <p:cNvPr id="19459" name="Rectangle 2">
            <a:extLst>
              <a:ext uri="{FF2B5EF4-FFF2-40B4-BE49-F238E27FC236}">
                <a16:creationId xmlns:a16="http://schemas.microsoft.com/office/drawing/2014/main" id="{4A6F7B3F-E37A-4245-B99F-42AE5D556838}"/>
              </a:ext>
            </a:extLst>
          </p:cNvPr>
          <p:cNvSpPr>
            <a:spLocks noGrp="1" noChangeArrowheads="1"/>
          </p:cNvSpPr>
          <p:nvPr>
            <p:ph type="title"/>
          </p:nvPr>
        </p:nvSpPr>
        <p:spPr/>
        <p:txBody>
          <a:bodyPr/>
          <a:lstStyle/>
          <a:p>
            <a:r>
              <a:rPr lang="en-US" altLang="en-US" sz="4000"/>
              <a:t>Risks Control Hierarch</a:t>
            </a:r>
          </a:p>
        </p:txBody>
      </p:sp>
      <p:pic>
        <p:nvPicPr>
          <p:cNvPr id="19460" name="Picture 3">
            <a:extLst>
              <a:ext uri="{FF2B5EF4-FFF2-40B4-BE49-F238E27FC236}">
                <a16:creationId xmlns:a16="http://schemas.microsoft.com/office/drawing/2014/main" id="{F5B45965-1F69-4D89-BED2-EEB47406DACF}"/>
              </a:ext>
            </a:extLst>
          </p:cNvPr>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609600" y="1905000"/>
            <a:ext cx="7772400" cy="4114800"/>
          </a:xfrm>
        </p:spPr>
      </p:pic>
      <p:sp>
        <p:nvSpPr>
          <p:cNvPr id="19461" name="Text Box 4">
            <a:extLst>
              <a:ext uri="{FF2B5EF4-FFF2-40B4-BE49-F238E27FC236}">
                <a16:creationId xmlns:a16="http://schemas.microsoft.com/office/drawing/2014/main" id="{08613975-C95F-425E-9AB2-EC62E4560A1D}"/>
              </a:ext>
            </a:extLst>
          </p:cNvPr>
          <p:cNvSpPr txBox="1">
            <a:spLocks noChangeArrowheads="1"/>
          </p:cNvSpPr>
          <p:nvPr/>
        </p:nvSpPr>
        <p:spPr bwMode="auto">
          <a:xfrm>
            <a:off x="3124200" y="4953000"/>
            <a:ext cx="762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.75</a:t>
            </a:r>
          </a:p>
        </p:txBody>
      </p:sp>
      <p:sp>
        <p:nvSpPr>
          <p:cNvPr id="19462" name="Text Box 5">
            <a:extLst>
              <a:ext uri="{FF2B5EF4-FFF2-40B4-BE49-F238E27FC236}">
                <a16:creationId xmlns:a16="http://schemas.microsoft.com/office/drawing/2014/main" id="{699EC1EF-77DC-4BDC-9608-2C9001CCB1EF}"/>
              </a:ext>
            </a:extLst>
          </p:cNvPr>
          <p:cNvSpPr txBox="1">
            <a:spLocks noChangeArrowheads="1"/>
          </p:cNvSpPr>
          <p:nvPr/>
        </p:nvSpPr>
        <p:spPr bwMode="auto">
          <a:xfrm>
            <a:off x="5334000" y="4953000"/>
            <a:ext cx="762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a:spcBef>
                <a:spcPct val="50000"/>
              </a:spcBef>
              <a:buFontTx/>
              <a:buNone/>
            </a:pPr>
            <a:r>
              <a:rPr lang="en-US" altLang="en-US" sz="2000"/>
              <a:t>.25</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rgbClr val="FFFF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2767</TotalTime>
  <Words>1071</Words>
  <Application>Microsoft Office PowerPoint</Application>
  <PresentationFormat>On-screen Show (4:3)</PresentationFormat>
  <Paragraphs>215</Paragraphs>
  <Slides>32</Slides>
  <Notes>32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32</vt:i4>
      </vt:variant>
    </vt:vector>
  </HeadingPairs>
  <TitlesOfParts>
    <vt:vector size="37" baseType="lpstr">
      <vt:lpstr>Times New Roman</vt:lpstr>
      <vt:lpstr>Arial</vt:lpstr>
      <vt:lpstr>Comic Sans MS</vt:lpstr>
      <vt:lpstr>WP MathA</vt:lpstr>
      <vt:lpstr>Blank Presentation</vt:lpstr>
      <vt:lpstr>The Analytic Network Process for  decision making with dependence and feedback </vt:lpstr>
      <vt:lpstr>The Parts of a Complex ANP Model with Benefits, Opportunities, Costs and Risks</vt:lpstr>
      <vt:lpstr>PowerPoint Presentation</vt:lpstr>
      <vt:lpstr>Benefits, Opportunities, Costs and Risks Top-level Network</vt:lpstr>
      <vt:lpstr>PowerPoint Presentation</vt:lpstr>
      <vt:lpstr>Benefits Control Hierarchy Subnet</vt:lpstr>
      <vt:lpstr>Opportunities Control Hierarchy</vt:lpstr>
      <vt:lpstr>Costs Control Hierarchy</vt:lpstr>
      <vt:lpstr>Risks Control Hierarch</vt:lpstr>
      <vt:lpstr>There is a Decision Subnet for each Benefit Control Criterion; the one for Economic Benefits is shown below </vt:lpstr>
      <vt:lpstr>Perform all Pairwise Comparisons, e.g.: What is most important Operational Criterion for “Outsource All Application Development Work”</vt:lpstr>
      <vt:lpstr>PowerPoint Presentation</vt:lpstr>
      <vt:lpstr>Pairwise compare the clusters connected from a cluster for influence on that cluster.</vt:lpstr>
      <vt:lpstr>Multiply values in Unweighted SuperMatrix Components by corresponding Cluster Matrix Value to get Weighted Supermatrix. Example: All 9 numbers in (Financial, Alternatives) component of unweighted supermatrix are multiplied by .833 from (Financial,Alternatives) cell in the Cluster matrix to yield values in (Financial, Alternatives) component in weighted supermatrix below.  All columns then sum to 1 in weighted supermatrix.</vt:lpstr>
      <vt:lpstr>The Weighted Supermatrix converges to the Limit Supermatrix  </vt:lpstr>
      <vt:lpstr>Synthesized results in Economic  Benefits Decision Subnet </vt:lpstr>
      <vt:lpstr>Synthesized results in Technological  Benefits Decision Subnet </vt:lpstr>
      <vt:lpstr>Combining Economic and Technological to get overall Benefits  Weight Economic by .833 and Technological by .167 and add to obtain:</vt:lpstr>
      <vt:lpstr>Results under Benefits, Opportunities, Costs and Risks </vt:lpstr>
      <vt:lpstr>Weight the BOCR  by rating the  top alternative for each merit against the Strategic Criteria</vt:lpstr>
      <vt:lpstr>                 Rating the BOCR  What is the highest valued alternative for Benefits? To determine what it is synthesize in the Benefits control subnet which will rank the Alternatives under Benefits. Keep that highest alternative in mind and perform ratings across the Benefits row as to how it impacts the strategic criteria.  Repeat across the Opportunities row for Opportunities’ highest valued alternative…and so on. For Costs and Risks the highest valued alternative will be the worst one so you will be rating by asking the question “How does this worst alternative for Costs (Risks) impact the strategic criteria?”</vt:lpstr>
      <vt:lpstr>Final Step is to Combine the BOCR Using a Formula</vt:lpstr>
      <vt:lpstr>Combine BOCR results using Additive (negative) formula: bB+oO-cC-rR</vt:lpstr>
      <vt:lpstr>To change formula use the Design &gt;  Formula command</vt:lpstr>
      <vt:lpstr>This is the Additive (negative) formula as the software expresses it</vt:lpstr>
      <vt:lpstr>PowerPoint Presentation</vt:lpstr>
      <vt:lpstr>When to use what formula</vt:lpstr>
      <vt:lpstr>Performing Sensitivity on the  BOCR Nodes</vt:lpstr>
      <vt:lpstr>Set the Sensitivity Parameters</vt:lpstr>
      <vt:lpstr>Parameter Settings for Risks Sensitivity</vt:lpstr>
      <vt:lpstr>Display the Sensitivity Graph </vt:lpstr>
      <vt:lpstr>Investigate Sensitivity for the other nodes: Benefits and Costs shown below </vt:lpstr>
    </vt:vector>
  </TitlesOfParts>
  <Company>University of Pittsburgh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The Katz Graduate School</dc:creator>
  <cp:lastModifiedBy>LR Wei</cp:lastModifiedBy>
  <cp:revision>123</cp:revision>
  <dcterms:created xsi:type="dcterms:W3CDTF">1999-08-11T01:50:42Z</dcterms:created>
  <dcterms:modified xsi:type="dcterms:W3CDTF">2019-02-06T18:16:35Z</dcterms:modified>
</cp:coreProperties>
</file>