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7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F9BE30-F621-4E10-B02A-63A5C50668D8}" v="27" dt="2022-11-11T09:59:25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5380" autoAdjust="0"/>
  </p:normalViewPr>
  <p:slideViewPr>
    <p:cSldViewPr snapToGrid="0">
      <p:cViewPr varScale="1">
        <p:scale>
          <a:sx n="111" d="100"/>
          <a:sy n="111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i Rokou" userId="2b539798-c536-48d0-a56d-db41063740ee" providerId="ADAL" clId="{11F9BE30-F621-4E10-B02A-63A5C50668D8}"/>
    <pc:docChg chg="undo redo custSel addSld delSld modSld sldOrd">
      <pc:chgData name="Eleni Rokou" userId="2b539798-c536-48d0-a56d-db41063740ee" providerId="ADAL" clId="{11F9BE30-F621-4E10-B02A-63A5C50668D8}" dt="2022-11-11T10:02:49.480" v="399" actId="14100"/>
      <pc:docMkLst>
        <pc:docMk/>
      </pc:docMkLst>
      <pc:sldChg chg="addSp delSp modSp mod setBg addAnim delAnim setClrOvrMap">
        <pc:chgData name="Eleni Rokou" userId="2b539798-c536-48d0-a56d-db41063740ee" providerId="ADAL" clId="{11F9BE30-F621-4E10-B02A-63A5C50668D8}" dt="2022-11-11T09:55:46.931" v="296" actId="27636"/>
        <pc:sldMkLst>
          <pc:docMk/>
          <pc:sldMk cId="3131463539" sldId="256"/>
        </pc:sldMkLst>
        <pc:spChg chg="mod">
          <ac:chgData name="Eleni Rokou" userId="2b539798-c536-48d0-a56d-db41063740ee" providerId="ADAL" clId="{11F9BE30-F621-4E10-B02A-63A5C50668D8}" dt="2022-11-11T09:55:46.931" v="296" actId="27636"/>
          <ac:spMkLst>
            <pc:docMk/>
            <pc:sldMk cId="3131463539" sldId="256"/>
            <ac:spMk id="2" creationId="{27F8DE21-A119-4A42-B623-4BDF1A441F9B}"/>
          </ac:spMkLst>
        </pc:spChg>
        <pc:spChg chg="del">
          <ac:chgData name="Eleni Rokou" userId="2b539798-c536-48d0-a56d-db41063740ee" providerId="ADAL" clId="{11F9BE30-F621-4E10-B02A-63A5C50668D8}" dt="2022-11-11T09:55:10.296" v="276" actId="478"/>
          <ac:spMkLst>
            <pc:docMk/>
            <pc:sldMk cId="3131463539" sldId="256"/>
            <ac:spMk id="3" creationId="{6650D99D-5C8B-46D5-AE3C-7921C7008248}"/>
          </ac:spMkLst>
        </pc:spChg>
        <pc:spChg chg="add del">
          <ac:chgData name="Eleni Rokou" userId="2b539798-c536-48d0-a56d-db41063740ee" providerId="ADAL" clId="{11F9BE30-F621-4E10-B02A-63A5C50668D8}" dt="2022-11-11T09:55:16.346" v="279" actId="26606"/>
          <ac:spMkLst>
            <pc:docMk/>
            <pc:sldMk cId="3131463539" sldId="256"/>
            <ac:spMk id="37" creationId="{E49CC64F-7275-4E33-961B-0C5CDC439875}"/>
          </ac:spMkLst>
        </pc:spChg>
        <pc:spChg chg="add">
          <ac:chgData name="Eleni Rokou" userId="2b539798-c536-48d0-a56d-db41063740ee" providerId="ADAL" clId="{11F9BE30-F621-4E10-B02A-63A5C50668D8}" dt="2022-11-11T09:55:16.351" v="280" actId="26606"/>
          <ac:spMkLst>
            <pc:docMk/>
            <pc:sldMk cId="3131463539" sldId="256"/>
            <ac:spMk id="39" creationId="{E2B33195-5BCA-4BB7-A82D-6739522687DD}"/>
          </ac:spMkLst>
        </pc:spChg>
        <pc:spChg chg="add">
          <ac:chgData name="Eleni Rokou" userId="2b539798-c536-48d0-a56d-db41063740ee" providerId="ADAL" clId="{11F9BE30-F621-4E10-B02A-63A5C50668D8}" dt="2022-11-11T09:55:16.351" v="280" actId="26606"/>
          <ac:spMkLst>
            <pc:docMk/>
            <pc:sldMk cId="3131463539" sldId="256"/>
            <ac:spMk id="40" creationId="{46187E64-7A77-4D13-A5F4-9AEC282BBB9E}"/>
          </ac:spMkLst>
        </pc:spChg>
        <pc:spChg chg="add">
          <ac:chgData name="Eleni Rokou" userId="2b539798-c536-48d0-a56d-db41063740ee" providerId="ADAL" clId="{11F9BE30-F621-4E10-B02A-63A5C50668D8}" dt="2022-11-11T09:55:16.351" v="280" actId="26606"/>
          <ac:spMkLst>
            <pc:docMk/>
            <pc:sldMk cId="3131463539" sldId="256"/>
            <ac:spMk id="41" creationId="{CF8AD9F3-9AF6-494F-83A3-2F677563935C}"/>
          </ac:spMkLst>
        </pc:spChg>
        <pc:spChg chg="add">
          <ac:chgData name="Eleni Rokou" userId="2b539798-c536-48d0-a56d-db41063740ee" providerId="ADAL" clId="{11F9BE30-F621-4E10-B02A-63A5C50668D8}" dt="2022-11-11T09:55:16.351" v="280" actId="26606"/>
          <ac:spMkLst>
            <pc:docMk/>
            <pc:sldMk cId="3131463539" sldId="256"/>
            <ac:spMk id="43" creationId="{0DA5DB8B-7E5C-4ABC-8069-A9A8806F3976}"/>
          </ac:spMkLst>
        </pc:spChg>
        <pc:picChg chg="mod">
          <ac:chgData name="Eleni Rokou" userId="2b539798-c536-48d0-a56d-db41063740ee" providerId="ADAL" clId="{11F9BE30-F621-4E10-B02A-63A5C50668D8}" dt="2022-11-11T09:55:16.351" v="280" actId="26606"/>
          <ac:picMkLst>
            <pc:docMk/>
            <pc:sldMk cId="3131463539" sldId="256"/>
            <ac:picMk id="32" creationId="{F607E8A2-857B-422E-3976-FEDB7BD33A52}"/>
          </ac:picMkLst>
        </pc:picChg>
      </pc:sldChg>
      <pc:sldChg chg="addSp modSp new mod setBg">
        <pc:chgData name="Eleni Rokou" userId="2b539798-c536-48d0-a56d-db41063740ee" providerId="ADAL" clId="{11F9BE30-F621-4E10-B02A-63A5C50668D8}" dt="2022-11-11T09:54:15.808" v="252" actId="26606"/>
        <pc:sldMkLst>
          <pc:docMk/>
          <pc:sldMk cId="1659595886" sldId="260"/>
        </pc:sldMkLst>
        <pc:spChg chg="mod">
          <ac:chgData name="Eleni Rokou" userId="2b539798-c536-48d0-a56d-db41063740ee" providerId="ADAL" clId="{11F9BE30-F621-4E10-B02A-63A5C50668D8}" dt="2022-11-11T09:54:15.808" v="252" actId="26606"/>
          <ac:spMkLst>
            <pc:docMk/>
            <pc:sldMk cId="1659595886" sldId="260"/>
            <ac:spMk id="2" creationId="{023B81D3-A12C-4D56-8E81-32B16E278F39}"/>
          </ac:spMkLst>
        </pc:spChg>
        <pc:spChg chg="mod">
          <ac:chgData name="Eleni Rokou" userId="2b539798-c536-48d0-a56d-db41063740ee" providerId="ADAL" clId="{11F9BE30-F621-4E10-B02A-63A5C50668D8}" dt="2022-11-11T09:54:15.808" v="252" actId="26606"/>
          <ac:spMkLst>
            <pc:docMk/>
            <pc:sldMk cId="1659595886" sldId="260"/>
            <ac:spMk id="3" creationId="{C5B02495-7022-4196-BD89-31CB5B75185A}"/>
          </ac:spMkLst>
        </pc:spChg>
        <pc:spChg chg="add">
          <ac:chgData name="Eleni Rokou" userId="2b539798-c536-48d0-a56d-db41063740ee" providerId="ADAL" clId="{11F9BE30-F621-4E10-B02A-63A5C50668D8}" dt="2022-11-11T09:54:15.808" v="252" actId="26606"/>
          <ac:spMkLst>
            <pc:docMk/>
            <pc:sldMk cId="1659595886" sldId="260"/>
            <ac:spMk id="8" creationId="{907EF6B7-1338-4443-8C46-6A318D952DFD}"/>
          </ac:spMkLst>
        </pc:spChg>
        <pc:spChg chg="add">
          <ac:chgData name="Eleni Rokou" userId="2b539798-c536-48d0-a56d-db41063740ee" providerId="ADAL" clId="{11F9BE30-F621-4E10-B02A-63A5C50668D8}" dt="2022-11-11T09:54:15.808" v="252" actId="26606"/>
          <ac:spMkLst>
            <pc:docMk/>
            <pc:sldMk cId="1659595886" sldId="260"/>
            <ac:spMk id="10" creationId="{DAAE4CDD-124C-4DCF-9584-B6033B545DD5}"/>
          </ac:spMkLst>
        </pc:spChg>
        <pc:spChg chg="add">
          <ac:chgData name="Eleni Rokou" userId="2b539798-c536-48d0-a56d-db41063740ee" providerId="ADAL" clId="{11F9BE30-F621-4E10-B02A-63A5C50668D8}" dt="2022-11-11T09:54:15.808" v="252" actId="26606"/>
          <ac:spMkLst>
            <pc:docMk/>
            <pc:sldMk cId="1659595886" sldId="260"/>
            <ac:spMk id="12" creationId="{081E4A58-353D-44AE-B2FC-2A74E2E400F7}"/>
          </ac:spMkLst>
        </pc:spChg>
      </pc:sldChg>
      <pc:sldChg chg="addSp delSp modSp new mod setBg">
        <pc:chgData name="Eleni Rokou" userId="2b539798-c536-48d0-a56d-db41063740ee" providerId="ADAL" clId="{11F9BE30-F621-4E10-B02A-63A5C50668D8}" dt="2022-11-11T09:54:19.815" v="253" actId="26606"/>
        <pc:sldMkLst>
          <pc:docMk/>
          <pc:sldMk cId="1414402537" sldId="261"/>
        </pc:sldMkLst>
        <pc:spChg chg="mo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2" creationId="{A2D7162B-5079-4BEF-BBA7-72164CA6D4AF}"/>
          </ac:spMkLst>
        </pc:spChg>
        <pc:spChg chg="mo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3" creationId="{DFEA0DFE-6BCA-4A42-AD57-BCF32D2D02CF}"/>
          </ac:spMkLst>
        </pc:spChg>
        <pc:spChg chg="add del">
          <ac:chgData name="Eleni Rokou" userId="2b539798-c536-48d0-a56d-db41063740ee" providerId="ADAL" clId="{11F9BE30-F621-4E10-B02A-63A5C50668D8}" dt="2022-11-11T09:51:51.713" v="72" actId="26606"/>
          <ac:spMkLst>
            <pc:docMk/>
            <pc:sldMk cId="1414402537" sldId="261"/>
            <ac:spMk id="8" creationId="{1BB867FF-FC45-48F7-8104-F89BE54909F1}"/>
          </ac:spMkLst>
        </pc:spChg>
        <pc:spChg chg="add del">
          <ac:chgData name="Eleni Rokou" userId="2b539798-c536-48d0-a56d-db41063740ee" providerId="ADAL" clId="{11F9BE30-F621-4E10-B02A-63A5C50668D8}" dt="2022-11-11T09:51:51.713" v="72" actId="26606"/>
          <ac:spMkLst>
            <pc:docMk/>
            <pc:sldMk cId="1414402537" sldId="261"/>
            <ac:spMk id="10" creationId="{8BB56887-D0D5-4F0C-9E19-7247EB83C8B7}"/>
          </ac:spMkLst>
        </pc:spChg>
        <pc:spChg chg="add del">
          <ac:chgData name="Eleni Rokou" userId="2b539798-c536-48d0-a56d-db41063740ee" providerId="ADAL" clId="{11F9BE30-F621-4E10-B02A-63A5C50668D8}" dt="2022-11-11T09:51:51.713" v="72" actId="26606"/>
          <ac:spMkLst>
            <pc:docMk/>
            <pc:sldMk cId="1414402537" sldId="261"/>
            <ac:spMk id="12" creationId="{081E4A58-353D-44AE-B2FC-2A74E2E400F7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4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5" creationId="{E92FEB64-6EEA-4759-B4A4-BD2C1E660BA8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6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7" creationId="{B10BB131-AC8E-4A8E-A5D1-36260F720C3B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8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19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20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1:52.824" v="74" actId="26606"/>
          <ac:spMkLst>
            <pc:docMk/>
            <pc:sldMk cId="1414402537" sldId="261"/>
            <ac:spMk id="22" creationId="{6691AC69-A76E-4DAB-B565-468B6B87ACF3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4" creationId="{1709F1D5-B0F1-4714-A239-E5B61C161915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5" creationId="{228FB460-D3FF-4440-A020-05982A09E517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6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7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8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29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30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1:54.344" v="76" actId="26606"/>
          <ac:spMkLst>
            <pc:docMk/>
            <pc:sldMk cId="1414402537" sldId="261"/>
            <ac:spMk id="31" creationId="{6691AC69-A76E-4DAB-B565-468B6B87ACF3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3" creationId="{E92FEB64-6EEA-4759-B4A4-BD2C1E660BA8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4" creationId="{B10BB131-AC8E-4A8E-A5D1-36260F720C3B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5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6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7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8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39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2:00.247" v="80" actId="26606"/>
          <ac:spMkLst>
            <pc:docMk/>
            <pc:sldMk cId="1414402537" sldId="261"/>
            <ac:spMk id="40" creationId="{6691AC69-A76E-4DAB-B565-468B6B87ACF3}"/>
          </ac:spMkLst>
        </pc:spChg>
        <pc:spChg chg="add del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45" creationId="{907EF6B7-1338-4443-8C46-6A318D952DFD}"/>
          </ac:spMkLst>
        </pc:spChg>
        <pc:spChg chg="add del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47" creationId="{DAAE4CDD-124C-4DCF-9584-B6033B545DD5}"/>
          </ac:spMkLst>
        </pc:spChg>
        <pc:spChg chg="add del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49" creationId="{081E4A58-353D-44AE-B2FC-2A74E2E400F7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54" creationId="{1709F1D5-B0F1-4714-A239-E5B61C161915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56" creationId="{228FB460-D3FF-4440-A020-05982A09E517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58" creationId="{14847E93-7DC1-4D4B-8829-B19AA7137C50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60" creationId="{5566D6E1-03A1-4D73-A4E0-35D74D568A04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62" creationId="{9F835A99-04AC-494A-A572-AFE8413CC938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64" creationId="{7B786209-1B0B-4CA9-9BDD-F7327066A84D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66" creationId="{2D2964BB-484D-45AE-AD66-D407D0629652}"/>
          </ac:spMkLst>
        </pc:spChg>
        <pc:spChg chg="add">
          <ac:chgData name="Eleni Rokou" userId="2b539798-c536-48d0-a56d-db41063740ee" providerId="ADAL" clId="{11F9BE30-F621-4E10-B02A-63A5C50668D8}" dt="2022-11-11T09:54:19.815" v="253" actId="26606"/>
          <ac:spMkLst>
            <pc:docMk/>
            <pc:sldMk cId="1414402537" sldId="261"/>
            <ac:spMk id="68" creationId="{6691AC69-A76E-4DAB-B565-468B6B87ACF3}"/>
          </ac:spMkLst>
        </pc:spChg>
      </pc:sldChg>
      <pc:sldChg chg="addSp delSp modSp new mod setBg">
        <pc:chgData name="Eleni Rokou" userId="2b539798-c536-48d0-a56d-db41063740ee" providerId="ADAL" clId="{11F9BE30-F621-4E10-B02A-63A5C50668D8}" dt="2022-11-11T10:02:49.480" v="399" actId="14100"/>
        <pc:sldMkLst>
          <pc:docMk/>
          <pc:sldMk cId="3301262669" sldId="262"/>
        </pc:sldMkLst>
        <pc:spChg chg="mo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2" creationId="{29B0D85B-F291-43EE-89A3-C0C868245D7B}"/>
          </ac:spMkLst>
        </pc:spChg>
        <pc:spChg chg="add del mo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3" creationId="{263E70B7-6B3F-46DA-B58D-E3D36F751B26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8" creationId="{E92FEB64-6EEA-4759-B4A4-BD2C1E660BA8}"/>
          </ac:spMkLst>
        </pc:spChg>
        <pc:spChg chg="add del">
          <ac:chgData name="Eleni Rokou" userId="2b539798-c536-48d0-a56d-db41063740ee" providerId="ADAL" clId="{11F9BE30-F621-4E10-B02A-63A5C50668D8}" dt="2022-11-11T09:55:02.660" v="274" actId="26606"/>
          <ac:spMkLst>
            <pc:docMk/>
            <pc:sldMk cId="3301262669" sldId="262"/>
            <ac:spMk id="9" creationId="{B819A166-7571-4003-A6B8-B62034C3ED30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10" creationId="{B10BB131-AC8E-4A8E-A5D1-36260F720C3B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11" creationId="{E92FEB64-6EEA-4759-B4A4-BD2C1E660BA8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12" creationId="{14847E93-7DC1-4D4B-8829-B19AA7137C50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13" creationId="{B10BB131-AC8E-4A8E-A5D1-36260F720C3B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14" creationId="{5566D6E1-03A1-4D73-A4E0-35D74D568A04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15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16" creationId="{9F835A99-04AC-494A-A572-AFE8413CC938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17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18" creationId="{7B786209-1B0B-4CA9-9BDD-F7327066A84D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19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20" creationId="{2D2964BB-484D-45AE-AD66-D407D0629652}"/>
          </ac:spMkLst>
        </pc:spChg>
        <pc:spChg chg="add mod">
          <ac:chgData name="Eleni Rokou" userId="2b539798-c536-48d0-a56d-db41063740ee" providerId="ADAL" clId="{11F9BE30-F621-4E10-B02A-63A5C50668D8}" dt="2022-11-11T10:02:49.480" v="399" actId="14100"/>
          <ac:spMkLst>
            <pc:docMk/>
            <pc:sldMk cId="3301262669" sldId="262"/>
            <ac:spMk id="21" creationId="{263E70B7-6B3F-46DA-B58D-E3D36F751B26}"/>
          </ac:spMkLst>
        </pc:spChg>
        <pc:spChg chg="add del">
          <ac:chgData name="Eleni Rokou" userId="2b539798-c536-48d0-a56d-db41063740ee" providerId="ADAL" clId="{11F9BE30-F621-4E10-B02A-63A5C50668D8}" dt="2022-11-11T09:54:45.455" v="270" actId="26606"/>
          <ac:spMkLst>
            <pc:docMk/>
            <pc:sldMk cId="3301262669" sldId="262"/>
            <ac:spMk id="22" creationId="{6691AC69-A76E-4DAB-B565-468B6B87ACF3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23" creationId="{7B786209-1B0B-4CA9-9BDD-F7327066A84D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24" creationId="{2D2964BB-484D-45AE-AD66-D407D0629652}"/>
          </ac:spMkLst>
        </pc:spChg>
        <pc:spChg chg="add">
          <ac:chgData name="Eleni Rokou" userId="2b539798-c536-48d0-a56d-db41063740ee" providerId="ADAL" clId="{11F9BE30-F621-4E10-B02A-63A5C50668D8}" dt="2022-11-11T09:55:02.671" v="275" actId="26606"/>
          <ac:spMkLst>
            <pc:docMk/>
            <pc:sldMk cId="3301262669" sldId="262"/>
            <ac:spMk id="25" creationId="{6691AC69-A76E-4DAB-B565-468B6B87ACF3}"/>
          </ac:spMkLst>
        </pc:spChg>
        <pc:spChg chg="add del">
          <ac:chgData name="Eleni Rokou" userId="2b539798-c536-48d0-a56d-db41063740ee" providerId="ADAL" clId="{11F9BE30-F621-4E10-B02A-63A5C50668D8}" dt="2022-11-11T09:56:17.629" v="312" actId="22"/>
          <ac:spMkLst>
            <pc:docMk/>
            <pc:sldMk cId="3301262669" sldId="262"/>
            <ac:spMk id="26" creationId="{C05240DA-2767-44D3-BDED-BAA887CBA7A0}"/>
          </ac:spMkLst>
        </pc:spChg>
        <pc:graphicFrameChg chg="add del">
          <ac:chgData name="Eleni Rokou" userId="2b539798-c536-48d0-a56d-db41063740ee" providerId="ADAL" clId="{11F9BE30-F621-4E10-B02A-63A5C50668D8}" dt="2022-11-11T09:54:47.389" v="272" actId="26606"/>
          <ac:graphicFrameMkLst>
            <pc:docMk/>
            <pc:sldMk cId="3301262669" sldId="262"/>
            <ac:graphicFrameMk id="5" creationId="{EE2A20CA-FA19-4AF1-0BA1-E77521EEB93D}"/>
          </ac:graphicFrameMkLst>
        </pc:graphicFrameChg>
        <pc:graphicFrameChg chg="add del">
          <ac:chgData name="Eleni Rokou" userId="2b539798-c536-48d0-a56d-db41063740ee" providerId="ADAL" clId="{11F9BE30-F621-4E10-B02A-63A5C50668D8}" dt="2022-11-11T09:55:02.660" v="274" actId="26606"/>
          <ac:graphicFrameMkLst>
            <pc:docMk/>
            <pc:sldMk cId="3301262669" sldId="262"/>
            <ac:graphicFrameMk id="7" creationId="{A426D2E3-2EE8-57C2-531C-1848C5804086}"/>
          </ac:graphicFrameMkLst>
        </pc:graphicFrameChg>
      </pc:sldChg>
      <pc:sldChg chg="addSp delSp modSp new mod ord setBg modClrScheme addAnim chgLayout">
        <pc:chgData name="Eleni Rokou" userId="2b539798-c536-48d0-a56d-db41063740ee" providerId="ADAL" clId="{11F9BE30-F621-4E10-B02A-63A5C50668D8}" dt="2022-11-11T09:57:17.892" v="325"/>
        <pc:sldMkLst>
          <pc:docMk/>
          <pc:sldMk cId="3736727605" sldId="263"/>
        </pc:sldMkLst>
        <pc:spChg chg="del mod ord">
          <ac:chgData name="Eleni Rokou" userId="2b539798-c536-48d0-a56d-db41063740ee" providerId="ADAL" clId="{11F9BE30-F621-4E10-B02A-63A5C50668D8}" dt="2022-11-11T09:55:58.687" v="298" actId="700"/>
          <ac:spMkLst>
            <pc:docMk/>
            <pc:sldMk cId="3736727605" sldId="263"/>
            <ac:spMk id="2" creationId="{D08F52F4-C6B7-4BF6-81C4-37C920048C8F}"/>
          </ac:spMkLst>
        </pc:spChg>
        <pc:spChg chg="del">
          <ac:chgData name="Eleni Rokou" userId="2b539798-c536-48d0-a56d-db41063740ee" providerId="ADAL" clId="{11F9BE30-F621-4E10-B02A-63A5C50668D8}" dt="2022-11-11T09:55:58.687" v="298" actId="700"/>
          <ac:spMkLst>
            <pc:docMk/>
            <pc:sldMk cId="3736727605" sldId="263"/>
            <ac:spMk id="3" creationId="{5EFE2371-1E98-4100-8CC0-2BFF4F3DCE98}"/>
          </ac:spMkLst>
        </pc:spChg>
        <pc:spChg chg="add mod or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4" creationId="{9FDDA5C1-AB6D-4F57-A72F-F0000157E8E1}"/>
          </ac:spMkLst>
        </pc:spChg>
        <pc:spChg chg="add del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9" creationId="{4E1BEB12-92AF-4445-98AD-4C7756E7C93B}"/>
          </ac:spMkLst>
        </pc:spChg>
        <pc:spChg chg="add del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11" creationId="{D0522C2C-7B5C-48A7-A969-03941E5D2E76}"/>
          </ac:spMkLst>
        </pc:spChg>
        <pc:spChg chg="add del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13" creationId="{9C682A1A-5B2D-4111-BBD6-620165633E5B}"/>
          </ac:spMkLst>
        </pc:spChg>
        <pc:spChg chg="add del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15" creationId="{D6EE29F2-D77F-4BD0-A20B-334D316A1C9D}"/>
          </ac:spMkLst>
        </pc:spChg>
        <pc:spChg chg="add del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17" creationId="{22D09ED2-868F-42C6-866E-F92E0CEF314F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22" creationId="{D278ADA9-6383-4BDD-80D2-8899A402687B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24" creationId="{484B7147-B0F6-40ED-B5A2-FF72BC8198B6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26" creationId="{B36D2DE0-0628-4A9A-A59D-7BA8B5EB3022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28" creationId="{48E405C9-94BE-41DA-928C-DEC9A8550E9F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30" creationId="{D2091A72-D5BB-42AC-8FD3-F7747D90861E}"/>
          </ac:spMkLst>
        </pc:spChg>
        <pc:spChg chg="add">
          <ac:chgData name="Eleni Rokou" userId="2b539798-c536-48d0-a56d-db41063740ee" providerId="ADAL" clId="{11F9BE30-F621-4E10-B02A-63A5C50668D8}" dt="2022-11-11T09:56:09.494" v="309" actId="26606"/>
          <ac:spMkLst>
            <pc:docMk/>
            <pc:sldMk cId="3736727605" sldId="263"/>
            <ac:spMk id="32" creationId="{6ED12BFC-A737-46AF-8411-481112D54B0C}"/>
          </ac:spMkLst>
        </pc:spChg>
      </pc:sldChg>
      <pc:sldChg chg="addSp delSp add del setBg delDesignElem">
        <pc:chgData name="Eleni Rokou" userId="2b539798-c536-48d0-a56d-db41063740ee" providerId="ADAL" clId="{11F9BE30-F621-4E10-B02A-63A5C50668D8}" dt="2022-11-11T09:56:28.193" v="315"/>
        <pc:sldMkLst>
          <pc:docMk/>
          <pc:sldMk cId="1299057045" sldId="264"/>
        </pc:sldMkLst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22" creationId="{D278ADA9-6383-4BDD-80D2-8899A402687B}"/>
          </ac:spMkLst>
        </pc:spChg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24" creationId="{484B7147-B0F6-40ED-B5A2-FF72BC8198B6}"/>
          </ac:spMkLst>
        </pc:spChg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26" creationId="{B36D2DE0-0628-4A9A-A59D-7BA8B5EB3022}"/>
          </ac:spMkLst>
        </pc:spChg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28" creationId="{48E405C9-94BE-41DA-928C-DEC9A8550E9F}"/>
          </ac:spMkLst>
        </pc:spChg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30" creationId="{D2091A72-D5BB-42AC-8FD3-F7747D90861E}"/>
          </ac:spMkLst>
        </pc:spChg>
        <pc:spChg chg="add del">
          <ac:chgData name="Eleni Rokou" userId="2b539798-c536-48d0-a56d-db41063740ee" providerId="ADAL" clId="{11F9BE30-F621-4E10-B02A-63A5C50668D8}" dt="2022-11-11T09:56:28.193" v="315"/>
          <ac:spMkLst>
            <pc:docMk/>
            <pc:sldMk cId="1299057045" sldId="264"/>
            <ac:spMk id="32" creationId="{6ED12BFC-A737-46AF-8411-481112D54B0C}"/>
          </ac:spMkLst>
        </pc:spChg>
      </pc:sldChg>
      <pc:sldChg chg="modSp add">
        <pc:chgData name="Eleni Rokou" userId="2b539798-c536-48d0-a56d-db41063740ee" providerId="ADAL" clId="{11F9BE30-F621-4E10-B02A-63A5C50668D8}" dt="2022-11-11T09:56:32.634" v="323" actId="20577"/>
        <pc:sldMkLst>
          <pc:docMk/>
          <pc:sldMk cId="2194331346" sldId="264"/>
        </pc:sldMkLst>
        <pc:spChg chg="mod">
          <ac:chgData name="Eleni Rokou" userId="2b539798-c536-48d0-a56d-db41063740ee" providerId="ADAL" clId="{11F9BE30-F621-4E10-B02A-63A5C50668D8}" dt="2022-11-11T09:56:32.634" v="323" actId="20577"/>
          <ac:spMkLst>
            <pc:docMk/>
            <pc:sldMk cId="2194331346" sldId="264"/>
            <ac:spMk id="4" creationId="{9FDDA5C1-AB6D-4F57-A72F-F0000157E8E1}"/>
          </ac:spMkLst>
        </pc:spChg>
      </pc:sldChg>
      <pc:sldChg chg="new del">
        <pc:chgData name="Eleni Rokou" userId="2b539798-c536-48d0-a56d-db41063740ee" providerId="ADAL" clId="{11F9BE30-F621-4E10-B02A-63A5C50668D8}" dt="2022-11-11T09:57:35.988" v="333" actId="47"/>
        <pc:sldMkLst>
          <pc:docMk/>
          <pc:sldMk cId="3845631029" sldId="265"/>
        </pc:sldMkLst>
      </pc:sldChg>
      <pc:sldChg chg="addSp delSp add del setBg delDesignElem">
        <pc:chgData name="Eleni Rokou" userId="2b539798-c536-48d0-a56d-db41063740ee" providerId="ADAL" clId="{11F9BE30-F621-4E10-B02A-63A5C50668D8}" dt="2022-11-11T09:57:33.976" v="331"/>
        <pc:sldMkLst>
          <pc:docMk/>
          <pc:sldMk cId="2781445033" sldId="266"/>
        </pc:sldMkLst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781445033" sldId="266"/>
            <ac:spMk id="8" creationId="{907EF6B7-1338-4443-8C46-6A318D952DFD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781445033" sldId="266"/>
            <ac:spMk id="10" creationId="{DAAE4CDD-124C-4DCF-9584-B6033B545DD5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781445033" sldId="266"/>
            <ac:spMk id="12" creationId="{081E4A58-353D-44AE-B2FC-2A74E2E400F7}"/>
          </ac:spMkLst>
        </pc:spChg>
      </pc:sldChg>
      <pc:sldChg chg="modSp add mod">
        <pc:chgData name="Eleni Rokou" userId="2b539798-c536-48d0-a56d-db41063740ee" providerId="ADAL" clId="{11F9BE30-F621-4E10-B02A-63A5C50668D8}" dt="2022-11-11T09:57:58.199" v="346" actId="20577"/>
        <pc:sldMkLst>
          <pc:docMk/>
          <pc:sldMk cId="3418301440" sldId="266"/>
        </pc:sldMkLst>
        <pc:spChg chg="mod">
          <ac:chgData name="Eleni Rokou" userId="2b539798-c536-48d0-a56d-db41063740ee" providerId="ADAL" clId="{11F9BE30-F621-4E10-B02A-63A5C50668D8}" dt="2022-11-11T09:57:58.199" v="346" actId="20577"/>
          <ac:spMkLst>
            <pc:docMk/>
            <pc:sldMk cId="3418301440" sldId="266"/>
            <ac:spMk id="3" creationId="{C5B02495-7022-4196-BD89-31CB5B75185A}"/>
          </ac:spMkLst>
        </pc:spChg>
      </pc:sldChg>
      <pc:sldChg chg="addSp delSp add del setBg delDesignElem">
        <pc:chgData name="Eleni Rokou" userId="2b539798-c536-48d0-a56d-db41063740ee" providerId="ADAL" clId="{11F9BE30-F621-4E10-B02A-63A5C50668D8}" dt="2022-11-11T09:57:33.976" v="331"/>
        <pc:sldMkLst>
          <pc:docMk/>
          <pc:sldMk cId="192934186" sldId="267"/>
        </pc:sldMkLst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54" creationId="{1709F1D5-B0F1-4714-A239-E5B61C161915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56" creationId="{228FB460-D3FF-4440-A020-05982A09E517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58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60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62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64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66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192934186" sldId="267"/>
            <ac:spMk id="68" creationId="{6691AC69-A76E-4DAB-B565-468B6B87ACF3}"/>
          </ac:spMkLst>
        </pc:spChg>
      </pc:sldChg>
      <pc:sldChg chg="addSp delSp modSp add mod">
        <pc:chgData name="Eleni Rokou" userId="2b539798-c536-48d0-a56d-db41063740ee" providerId="ADAL" clId="{11F9BE30-F621-4E10-B02A-63A5C50668D8}" dt="2022-11-11T10:01:24.741" v="393" actId="20577"/>
        <pc:sldMkLst>
          <pc:docMk/>
          <pc:sldMk cId="3097748300" sldId="267"/>
        </pc:sldMkLst>
        <pc:spChg chg="mod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2" creationId="{A2D7162B-5079-4BEF-BBA7-72164CA6D4AF}"/>
          </ac:spMkLst>
        </pc:spChg>
        <pc:spChg chg="mod ord">
          <ac:chgData name="Eleni Rokou" userId="2b539798-c536-48d0-a56d-db41063740ee" providerId="ADAL" clId="{11F9BE30-F621-4E10-B02A-63A5C50668D8}" dt="2022-11-11T10:01:24.741" v="393" actId="20577"/>
          <ac:spMkLst>
            <pc:docMk/>
            <pc:sldMk cId="3097748300" sldId="267"/>
            <ac:spMk id="3" creationId="{DFEA0DFE-6BCA-4A42-AD57-BCF32D2D02CF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54" creationId="{1709F1D5-B0F1-4714-A239-E5B61C161915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56" creationId="{228FB460-D3FF-4440-A020-05982A09E517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58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60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62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64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66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9:33.745" v="362" actId="26606"/>
          <ac:spMkLst>
            <pc:docMk/>
            <pc:sldMk cId="3097748300" sldId="267"/>
            <ac:spMk id="68" creationId="{6691AC69-A76E-4DAB-B565-468B6B87ACF3}"/>
          </ac:spMkLst>
        </pc:spChg>
        <pc:spChg chg="add del">
          <ac:chgData name="Eleni Rokou" userId="2b539798-c536-48d0-a56d-db41063740ee" providerId="ADAL" clId="{11F9BE30-F621-4E10-B02A-63A5C50668D8}" dt="2022-11-11T09:59:33.740" v="361" actId="26606"/>
          <ac:spMkLst>
            <pc:docMk/>
            <pc:sldMk cId="3097748300" sldId="267"/>
            <ac:spMk id="73" creationId="{2EB492CD-616E-47F8-933B-5E2D952A0593}"/>
          </ac:spMkLst>
        </pc:spChg>
        <pc:spChg chg="add del">
          <ac:chgData name="Eleni Rokou" userId="2b539798-c536-48d0-a56d-db41063740ee" providerId="ADAL" clId="{11F9BE30-F621-4E10-B02A-63A5C50668D8}" dt="2022-11-11T09:59:33.740" v="361" actId="26606"/>
          <ac:spMkLst>
            <pc:docMk/>
            <pc:sldMk cId="3097748300" sldId="267"/>
            <ac:spMk id="75" creationId="{59383CF9-23B5-4335-9B21-1791C4CF1C75}"/>
          </ac:spMkLst>
        </pc:spChg>
        <pc:spChg chg="add del">
          <ac:chgData name="Eleni Rokou" userId="2b539798-c536-48d0-a56d-db41063740ee" providerId="ADAL" clId="{11F9BE30-F621-4E10-B02A-63A5C50668D8}" dt="2022-11-11T09:59:33.740" v="361" actId="26606"/>
          <ac:spMkLst>
            <pc:docMk/>
            <pc:sldMk cId="3097748300" sldId="267"/>
            <ac:spMk id="77" creationId="{0007FE00-9498-4706-B255-6437B0252C02}"/>
          </ac:spMkLst>
        </pc:spChg>
        <pc:spChg chg="add del">
          <ac:chgData name="Eleni Rokou" userId="2b539798-c536-48d0-a56d-db41063740ee" providerId="ADAL" clId="{11F9BE30-F621-4E10-B02A-63A5C50668D8}" dt="2022-11-11T09:59:58.528" v="371" actId="26606"/>
          <ac:spMkLst>
            <pc:docMk/>
            <pc:sldMk cId="3097748300" sldId="267"/>
            <ac:spMk id="79" creationId="{7025EFD5-738C-41B9-87FE-0C00E211BD8B}"/>
          </ac:spMkLst>
        </pc:spChg>
        <pc:spChg chg="add del">
          <ac:chgData name="Eleni Rokou" userId="2b539798-c536-48d0-a56d-db41063740ee" providerId="ADAL" clId="{11F9BE30-F621-4E10-B02A-63A5C50668D8}" dt="2022-11-11T09:59:58.528" v="371" actId="26606"/>
          <ac:spMkLst>
            <pc:docMk/>
            <pc:sldMk cId="3097748300" sldId="267"/>
            <ac:spMk id="80" creationId="{835EF3DD-7D43-4A27-8967-A92FD8CC9365}"/>
          </ac:spMkLst>
        </pc:spChg>
        <pc:spChg chg="add del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85" creationId="{4F7EBAE4-9945-4473-9E34-B2C66EA0F03D}"/>
          </ac:spMkLst>
        </pc:spChg>
        <pc:spChg chg="add del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87" creationId="{70BEB1E7-2F88-40BC-B73D-42E5B6F80BFC}"/>
          </ac:spMkLst>
        </pc:spChg>
        <pc:spChg chg="add del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89" creationId="{A7B99495-F43F-4D80-A44F-2CB4764EB90B}"/>
          </ac:spMkLst>
        </pc:spChg>
        <pc:spChg chg="add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94" creationId="{2EB492CD-616E-47F8-933B-5E2D952A0593}"/>
          </ac:spMkLst>
        </pc:spChg>
        <pc:spChg chg="add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96" creationId="{59383CF9-23B5-4335-9B21-1791C4CF1C75}"/>
          </ac:spMkLst>
        </pc:spChg>
        <pc:spChg chg="add">
          <ac:chgData name="Eleni Rokou" userId="2b539798-c536-48d0-a56d-db41063740ee" providerId="ADAL" clId="{11F9BE30-F621-4E10-B02A-63A5C50668D8}" dt="2022-11-11T10:00:24.651" v="373" actId="26606"/>
          <ac:spMkLst>
            <pc:docMk/>
            <pc:sldMk cId="3097748300" sldId="267"/>
            <ac:spMk id="98" creationId="{0007FE00-9498-4706-B255-6437B0252C02}"/>
          </ac:spMkLst>
        </pc:spChg>
        <pc:picChg chg="add mod ord modCrop">
          <ac:chgData name="Eleni Rokou" userId="2b539798-c536-48d0-a56d-db41063740ee" providerId="ADAL" clId="{11F9BE30-F621-4E10-B02A-63A5C50668D8}" dt="2022-11-11T10:00:27.681" v="374" actId="14100"/>
          <ac:picMkLst>
            <pc:docMk/>
            <pc:sldMk cId="3097748300" sldId="267"/>
            <ac:picMk id="5" creationId="{73B7E68C-061E-46DC-8B21-668C9696218D}"/>
          </ac:picMkLst>
        </pc:picChg>
      </pc:sldChg>
      <pc:sldChg chg="modSp add mod">
        <pc:chgData name="Eleni Rokou" userId="2b539798-c536-48d0-a56d-db41063740ee" providerId="ADAL" clId="{11F9BE30-F621-4E10-B02A-63A5C50668D8}" dt="2022-11-11T10:02:35.424" v="396"/>
        <pc:sldMkLst>
          <pc:docMk/>
          <pc:sldMk cId="2099473081" sldId="268"/>
        </pc:sldMkLst>
        <pc:spChg chg="mod">
          <ac:chgData name="Eleni Rokou" userId="2b539798-c536-48d0-a56d-db41063740ee" providerId="ADAL" clId="{11F9BE30-F621-4E10-B02A-63A5C50668D8}" dt="2022-11-11T10:02:35.424" v="396"/>
          <ac:spMkLst>
            <pc:docMk/>
            <pc:sldMk cId="2099473081" sldId="268"/>
            <ac:spMk id="21" creationId="{263E70B7-6B3F-46DA-B58D-E3D36F751B26}"/>
          </ac:spMkLst>
        </pc:spChg>
      </pc:sldChg>
      <pc:sldChg chg="addSp delSp add del setBg delDesignElem">
        <pc:chgData name="Eleni Rokou" userId="2b539798-c536-48d0-a56d-db41063740ee" providerId="ADAL" clId="{11F9BE30-F621-4E10-B02A-63A5C50668D8}" dt="2022-11-11T09:57:33.976" v="331"/>
        <pc:sldMkLst>
          <pc:docMk/>
          <pc:sldMk cId="2949092367" sldId="268"/>
        </pc:sldMkLst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11" creationId="{E92FEB64-6EEA-4759-B4A4-BD2C1E660BA8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13" creationId="{B10BB131-AC8E-4A8E-A5D1-36260F720C3B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15" creationId="{14847E93-7DC1-4D4B-8829-B19AA7137C50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17" creationId="{5566D6E1-03A1-4D73-A4E0-35D74D568A04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19" creationId="{9F835A99-04AC-494A-A572-AFE8413CC938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23" creationId="{7B786209-1B0B-4CA9-9BDD-F7327066A84D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24" creationId="{2D2964BB-484D-45AE-AD66-D407D0629652}"/>
          </ac:spMkLst>
        </pc:spChg>
        <pc:spChg chg="add del">
          <ac:chgData name="Eleni Rokou" userId="2b539798-c536-48d0-a56d-db41063740ee" providerId="ADAL" clId="{11F9BE30-F621-4E10-B02A-63A5C50668D8}" dt="2022-11-11T09:57:33.976" v="331"/>
          <ac:spMkLst>
            <pc:docMk/>
            <pc:sldMk cId="2949092367" sldId="268"/>
            <ac:spMk id="25" creationId="{6691AC69-A76E-4DAB-B565-468B6B87ACF3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6:48:33.922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24575,'13'1'0,"0"0"0,-1 1 0,1 1 0,0 0 0,-1 0 0,0 1 0,17 8 0,79 47 0,-87-47 0,446 232 0,-290-156 0,-123-61 0,2-3 0,1-2 0,1-2 0,0-4 0,2-1 0,-1-3 0,96 6 0,373 33 0,-51-3 0,881-18 0,-1188-30 0,747 0 0,-844-4-1365,-50-2-5461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2:02:14.194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6:48:35.602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12 0 24575,'0'0'0,"-1"0"0,1 0 0,0 0 0,-1 0 0,1 0 0,-1 0 0,1 0 0,0 0 0,-1 0 0,1 0 0,0 0 0,-1 0 0,1 1 0,-1-1 0,1 0 0,0 0 0,-1 0 0,1 0 0,0 1 0,-1-1 0,1 0 0,0 0 0,-1 1 0,1-1 0,0 0 0,0 0 0,-1 1 0,1-1 0,0 0 0,0 1 0,0-1 0,0 0 0,-1 1 0,1-1 0,0 1 0,0-1 0,6 17 0,17 11 0,8-4 0,1-1 0,1-2 0,0-1 0,2-1 0,48 18 0,-2 0 0,-47-26 0,-29-10 0,0 0 0,-1 0 0,1 1 0,0-1 0,0 1 0,-1 0 0,1 0 0,-1 1 0,1-1 0,-1 1 0,0 0 0,0 0 0,0 1 0,3 4 0,-6-7 0,-1 1 0,0 0 0,1-1 0,-1 1 0,0 0 0,0 0 0,-1-1 0,1 1 0,0 0 0,-1-1 0,1 1 0,0 0 0,-1-1 0,0 1 0,1 0 0,-1-1 0,0 1 0,0-1 0,0 0 0,-1 2 0,-29 32 0,18-21 0,-7 10 0,-16 17 0,2 0 0,2 3 0,2 1 0,-28 57 0,13-13-1365,38-71-5461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6:49:09.390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1:43:10.642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0 108 24575,'0'-1'0,"1"0"0,-1 1 0,0-1 0,1 0 0,-1 0 0,1 0 0,-1 0 0,1 0 0,-1 0 0,1 1 0,-1-1 0,1 0 0,0 0 0,0 1 0,-1-1 0,1 1 0,0-1 0,0 0 0,0 1 0,0 0 0,-1-1 0,1 1 0,0-1 0,0 1 0,0 0 0,0 0 0,2-1 0,31-4 0,-31 5 0,253-8 0,29-2 0,981-57 0,-1202 67 0,277 8 0,-245-1 0,146 29 0,-161-18 0,-1 3 0,-1 5 0,114 51 0,-146-53 0,0 2 0,-1 2 0,-2 2 0,-1 2 0,-2 2 0,60 62 0,-85-77 0,-2 1 0,0 1 0,-1 0 0,18 40 0,18 30 0,-24-50 0,-16-24 0,2 0 0,0-1 0,1 0 0,16 17 0,-22-28 0,-1 0 0,1-1 0,0 0 0,0 0 0,0 0 0,0-1 0,1 0 0,-1 0 0,1-1 0,0 1 0,0-2 0,0 1 0,0-1 0,0 0 0,12 0 0,8 0 0,0-1 0,0-2 0,-1 0 0,1-2 0,-1-1 0,0-1 0,43-16 0,-22 8-1365,-22 10-5461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1:43:12.826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24575,'1'5'0,"1"0"0,0 0 0,0-1 0,0 1 0,0-1 0,1 1 0,0-1 0,-1 0 0,2 0 0,-1 0 0,0 0 0,6 4 0,5 7 0,-5-4 0,1 0 0,0 0 0,1-1 0,0-1 0,0 0 0,21 12 0,-28-19 0,-1 0 0,1 1 0,0-1 0,-1 1 0,1 0 0,-1 0 0,0 0 0,0 1 0,0-1 0,2 4 0,-4-5 0,0 1 0,0-1 0,-1 0 0,1 0 0,-1 0 0,0 0 0,1 0 0,-1 0 0,0 1 0,0-1 0,-1 0 0,1 0 0,0 0 0,-1 0 0,1 1 0,-1-1 0,1 0 0,-1 0 0,0 0 0,0 0 0,0 0 0,-2 2 0,-51 101 74,32-60-794,-31 48 1,41-74-6107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1:43:23.512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2 0 24575,'-1'94'0,"3"103"0,-1-190 0,0-1 0,0 1 0,0 0 0,1 0 0,0-1 0,1 1 0,0-1 0,0 0 0,0 0 0,0 0 0,1 0 0,9 10 0,2 0 0,1-1 0,31 23 0,15 14 0,13 15 0,126 88 0,-27-24 0,-134-101 0,1-3 0,1-1 0,1-1 0,54 20 0,187 62 0,-167-70 0,1-6 0,225 31 0,-108-31 0,326 33 0,480-30 0,-538-21 0,-44 0 0,337 3 0,451-3 0,-786-16 0,-429 3 0,594 26 0,-467-9 0,200-6 0,-352-11-151,1 0-1,0 0 0,-1 1 0,1 0 1,0 0-1,-1 0 0,1 1 1,13 6-1,0 3-6674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1:43:25.461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11 24575,'0'0'0,"0"0"0,0-1 0,0 1 0,0-1 0,0 1 0,0-1 0,0 1 0,0 0 0,0-1 0,1 1 0,-1-1 0,0 1 0,0 0 0,0-1 0,0 1 0,1 0 0,-1-1 0,0 1 0,0 0 0,1-1 0,-1 1 0,0 0 0,1 0 0,-1-1 0,0 1 0,1 0 0,-1 0 0,0-1 0,1 1 0,-1 0 0,1 0 0,-1 0 0,0 0 0,1 0 0,-1 0 0,1-1 0,20 6 0,19 15 0,0 8 0,54 49 0,-66-52 0,1-1 0,1-2 0,1-1 0,36 19 0,-60-37 0,0 0 0,0 1 0,0 0 0,0 0 0,0 1 0,-1 0 0,0 0 0,6 6 0,-11-8 0,1-1 0,0 1 0,-1 0 0,1 0 0,-1 0 0,0-1 0,0 1 0,0 1 0,0-1 0,-1 0 0,1 0 0,-1 0 0,0 0 0,0 0 0,0 0 0,0 1 0,-1-1 0,1 0 0,-1 0 0,0 0 0,1 0 0,-1 0 0,-3 5 0,-9 20 22,-2 1 0,-2-2 0,0 0-1,-1-1 1,-34 36 0,28-35-396,2 2 0,0 1 0,-31 57 0,43-65-6452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2:01:43.399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24575,'2639'0'-1365,"-2611"0"-5461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7T12:01:52.894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0 24575,'0'4'0,"1"0"0,0 0 0,-1 0 0,1-1 0,1 1 0,-1 0 0,0-1 0,1 1 0,0-1 0,0 0 0,0 1 0,2 2 0,37 40 0,-9-9 0,-10-10 0,-9-12 0,-2 0 0,0 1 0,13 23 0,-22-35 0,0-1 0,-1 1 0,1 0 0,-1 0 0,0 0 0,0 0 0,0 0 0,0 0 0,-1 0 0,1 0 0,-1 0 0,0 0 0,-1 0 0,1 0 0,-1 0 0,0 0 0,0 0 0,0 0 0,0 0 0,0 0 0,-4 5 0,-54 71 75,45-63-363,1 0 0,0 1 0,1 0 0,-10 21 0,12-15-6538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5F030-877B-481F-8D75-65EA6228C6C9}" type="datetimeFigureOut">
              <a:rPr lang="en-US" smtClean="0"/>
              <a:t>5/8/23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444FC-E6C8-4014-8AF5-43014E8DA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7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to download before coming to the setup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444FC-E6C8-4014-8AF5-43014E8DA3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82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444FC-E6C8-4014-8AF5-43014E8DA3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17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B9AB-4451-4AC7-890E-5F42B5E37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905F53-F6F6-4C63-A10F-0675C6876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AA6C6-CC81-4B9F-A17F-3457458A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6359-9BB8-4148-8114-537E698DA205}" type="datetime1">
              <a:rPr lang="en-US" smtClean="0"/>
              <a:t>5/8/23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E2C3D-9D5D-4D5B-BBE3-C7B4B5DE8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2EB76-EBC4-48E7-8940-AE1F0408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6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8CABE-4515-43DA-B054-86B529BF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777C9-579B-4109-915B-F00A62F9E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D70B7-4843-4984-8BAB-26A4DC34F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5/8/23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3D08D-B196-4FB8-91AD-DA983FA5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CEDFB-D3D2-4054-95B9-D374E643A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7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FF3A1-B635-4F3D-8283-E2318EB71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71AEB-F823-4532-80C1-89DDEE486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BD752-53F6-4E22-8C45-F25FB363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5/8/23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E05D0-95AC-4044-9F99-EDD3B29E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901C4-C60A-437A-A04E-4B166A11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8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10D82-00EB-4AAF-979E-B0303909A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3AC8A-F629-444B-AC18-6C48A9075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21E4A-6F1B-47CC-B4E8-E02EDD619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191F-481E-48E9-BB9A-369A67A7362D}" type="datetime1">
              <a:rPr lang="en-US" smtClean="0"/>
              <a:t>5/8/23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093E2-A1B1-4907-A3D3-E13240ADA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BE7F8-AE43-4EC7-B581-6554E02EB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4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D2DD-11DE-4293-85AD-9FAFE7F2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CDBF4-9C97-4BEA-B683-714F625CD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44CB9-0921-4C82-9EB4-12B86F8DD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5/8/23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74FB6-998D-4DB4-899D-F5E445621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22043-8214-4E16-94AD-D0521539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3C9-AD36-47F9-B829-281F1B3F9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01F77-2C55-49B5-BBA7-4AD8A2F48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D6E52-4625-4955-99BB-3A7A59F99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99D98F-BD24-4D5A-9A57-0C1E41D7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5/8/23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2EFC4-360B-447A-9DF1-5A076E17A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87543-61D9-4798-82E4-4F839F3F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7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29C37-13C6-42FA-A25C-A9543661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53775-D873-4DBA-9EBA-B182B0C9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B12BD-0515-49BA-9A7D-9885497B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C7AC61-B07D-449A-A5F9-92459B91E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5BF22-71A1-484B-B3BB-A5CA5BA90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5F2120-8DFC-44D0-B3A0-9371FAA3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5/8/23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AB9C6-28E2-4BB7-B760-CA1BBFBB9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4695D6-98E7-4A70-8F16-AA7C35DAF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20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18E71-BD77-4064-8FCA-B8073F9E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BA6FE-00D1-4E32-A7EE-D18277EF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5/8/23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6106D0-5A12-45B9-A631-D774FA591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145C47-42DC-45BC-ACAD-35C92599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0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354522-E680-41BC-8B3E-B67FA29AB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5/8/23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F44A50-E785-425A-A408-FF8C68E7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A05D7-9B5D-49ED-92F2-FCB507CF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8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C9670-283B-4E04-BAA0-02D0D49A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B83BC-527B-43E5-9C2C-25690166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A31AE-0CEC-4E17-B883-34AACC09B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6337C-A043-4129-80D4-4D52ECD79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5/8/23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32E82-4088-40E7-B0E1-39AEB031D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2C43C-387F-45BC-9053-D750AE66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507F-2B3E-4CD4-B81A-19EEBA088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1D236A-D239-4935-9EE0-B8C637A5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563F1-A31D-4591-85E4-CF93CB688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0123F-6E84-45CD-BDEA-A954E1BF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5/8/23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E239E-80C5-429F-9A42-29D5E464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2EF25-C232-45B5-9549-24AE7AABD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3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759F49-42EE-479A-B102-D143E6CD4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7AAFB-2401-48E5-BF5B-88D7B85D9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E0C2E-143D-4FD3-8DAC-42CBC96F5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5/8/23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E696C-3F74-4324-9318-D0FFE7DF0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C6E80-A63F-466F-B03E-A109D5A1C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07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code.visualstudio.com/" TargetMode="External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1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png"/><Relationship Id="rId18" Type="http://schemas.openxmlformats.org/officeDocument/2006/relationships/customXml" Target="../ink/ink7.xml"/><Relationship Id="rId3" Type="http://schemas.openxmlformats.org/officeDocument/2006/relationships/image" Target="../media/image6.png"/><Relationship Id="rId21" Type="http://schemas.openxmlformats.org/officeDocument/2006/relationships/image" Target="../media/image19.png"/><Relationship Id="rId7" Type="http://schemas.openxmlformats.org/officeDocument/2006/relationships/image" Target="../media/image10.svg"/><Relationship Id="rId12" Type="http://schemas.openxmlformats.org/officeDocument/2006/relationships/customXml" Target="../ink/ink4.xml"/><Relationship Id="rId17" Type="http://schemas.openxmlformats.org/officeDocument/2006/relationships/image" Target="../media/image17.png"/><Relationship Id="rId25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6" Type="http://schemas.openxmlformats.org/officeDocument/2006/relationships/customXml" Target="../ink/ink6.xml"/><Relationship Id="rId20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24" Type="http://schemas.openxmlformats.org/officeDocument/2006/relationships/customXml" Target="../ink/ink10.xml"/><Relationship Id="rId5" Type="http://schemas.openxmlformats.org/officeDocument/2006/relationships/image" Target="../media/image8.png"/><Relationship Id="rId15" Type="http://schemas.openxmlformats.org/officeDocument/2006/relationships/image" Target="../media/image16.png"/><Relationship Id="rId23" Type="http://schemas.openxmlformats.org/officeDocument/2006/relationships/image" Target="../media/image20.png"/><Relationship Id="rId10" Type="http://schemas.openxmlformats.org/officeDocument/2006/relationships/image" Target="../media/image13.png"/><Relationship Id="rId19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customXml" Target="../ink/ink5.xml"/><Relationship Id="rId22" Type="http://schemas.openxmlformats.org/officeDocument/2006/relationships/customXml" Target="../ink/ink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www.python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6">
            <a:extLst>
              <a:ext uri="{FF2B5EF4-FFF2-40B4-BE49-F238E27FC236}">
                <a16:creationId xmlns:a16="http://schemas.microsoft.com/office/drawing/2014/main" id="{46187E64-7A77-4D13-A5F4-9AEC282BB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!!Arc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8DE21-A119-4A42-B623-4BDF1A441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818" y="1370171"/>
            <a:ext cx="5085580" cy="2387600"/>
          </a:xfrm>
        </p:spPr>
        <p:txBody>
          <a:bodyPr>
            <a:normAutofit/>
          </a:bodyPr>
          <a:lstStyle/>
          <a:p>
            <a:pPr algn="l"/>
            <a:r>
              <a:rPr lang="en-US" sz="5600" dirty="0"/>
              <a:t>Installing VS Code and Python</a:t>
            </a:r>
          </a:p>
        </p:txBody>
      </p:sp>
      <p:sp>
        <p:nvSpPr>
          <p:cNvPr id="41" name="!!Oval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3" descr="Jigsaw puzzles in plastic figures">
            <a:extLst>
              <a:ext uri="{FF2B5EF4-FFF2-40B4-BE49-F238E27FC236}">
                <a16:creationId xmlns:a16="http://schemas.microsoft.com/office/drawing/2014/main" id="{F607E8A2-857B-422E-3976-FEDB7BD33A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02" r="13250" b="3"/>
          <a:stretch/>
        </p:blipFill>
        <p:spPr>
          <a:xfrm>
            <a:off x="6521381" y="773723"/>
            <a:ext cx="5194998" cy="5194998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43" name="!!Rectangle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806" y="4790720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46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4A901E-40B0-42E1-840F-11A73462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VS Code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397FE-770B-4BDC-BC18-75EAE55B0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9240" y="820880"/>
            <a:ext cx="5894559" cy="4889350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2400" dirty="0">
                <a:latin typeface="Consolas" panose="020B0609020204030204" pitchFamily="49" charset="0"/>
              </a:rPr>
              <a:t>VS code is a code editor developed and released by Microsoft, it is free and open-source. The most up-to-date version for </a:t>
            </a:r>
            <a:r>
              <a:rPr lang="en-US" sz="2400" dirty="0">
                <a:highlight>
                  <a:srgbClr val="FFFF00"/>
                </a:highlight>
                <a:latin typeface="Consolas" panose="020B0609020204030204" pitchFamily="49" charset="0"/>
              </a:rPr>
              <a:t>downloading</a:t>
            </a:r>
            <a:r>
              <a:rPr lang="en-US" sz="2400" dirty="0">
                <a:latin typeface="Consolas" panose="020B0609020204030204" pitchFamily="49" charset="0"/>
              </a:rPr>
              <a:t> is available on the official website of visual studio </a:t>
            </a:r>
          </a:p>
          <a:p>
            <a:pPr marL="457200" lvl="1" indent="0">
              <a:buNone/>
            </a:pP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  <a:hlinkClick r:id="rId3"/>
              </a:rPr>
              <a:t>https://code.visualstudio.com  </a:t>
            </a:r>
            <a:endParaRPr lang="en-US" dirty="0"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</a:rPr>
              <a:t>MAC: 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Download and save the VS code installer for macOS (VSCode-XXX-Universal.zip) to your computer.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Copy the downloaded "Visual Studio Code" from the </a:t>
            </a:r>
            <a:r>
              <a:rPr lang="en-US" sz="2000" dirty="0">
                <a:highlight>
                  <a:srgbClr val="FFFF00"/>
                </a:highlight>
                <a:latin typeface="Consolas" panose="020B0609020204030204" pitchFamily="49" charset="0"/>
              </a:rPr>
              <a:t>Downloads</a:t>
            </a:r>
            <a:r>
              <a:rPr lang="en-US" sz="2000" dirty="0">
                <a:latin typeface="Consolas" panose="020B0609020204030204" pitchFamily="49" charset="0"/>
              </a:rPr>
              <a:t> folder to the </a:t>
            </a:r>
            <a:r>
              <a:rPr lang="en-US" sz="2000" dirty="0">
                <a:highlight>
                  <a:srgbClr val="FFFF00"/>
                </a:highlight>
                <a:latin typeface="Consolas" panose="020B0609020204030204" pitchFamily="49" charset="0"/>
              </a:rPr>
              <a:t>Applications</a:t>
            </a:r>
            <a:r>
              <a:rPr lang="en-US" sz="2000" dirty="0">
                <a:latin typeface="Consolas" panose="020B0609020204030204" pitchFamily="49" charset="0"/>
              </a:rPr>
              <a:t> folder.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Open the application by double clicking the VS Code icon</a:t>
            </a: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Open the application by double clicking the VS Code icon</a:t>
            </a: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F9D2FF-331A-4796-97BF-78C88481C55B}"/>
              </a:ext>
            </a:extLst>
          </p:cNvPr>
          <p:cNvSpPr/>
          <p:nvPr/>
        </p:nvSpPr>
        <p:spPr>
          <a:xfrm>
            <a:off x="5284701" y="2242061"/>
            <a:ext cx="1060505" cy="3547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4ABA08-DA3D-47FA-906C-01B5910BDB67}"/>
              </a:ext>
            </a:extLst>
          </p:cNvPr>
          <p:cNvSpPr/>
          <p:nvPr/>
        </p:nvSpPr>
        <p:spPr>
          <a:xfrm>
            <a:off x="5282022" y="4421335"/>
            <a:ext cx="1063184" cy="354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Windows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366F14-99C0-425C-AE59-D2F1DDEB8A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6325" y="3905851"/>
            <a:ext cx="1063184" cy="1030967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F5A88BC2-86F9-4152-BFAD-E3431E9C3401}"/>
              </a:ext>
            </a:extLst>
          </p:cNvPr>
          <p:cNvGrpSpPr/>
          <p:nvPr/>
        </p:nvGrpSpPr>
        <p:grpSpPr>
          <a:xfrm>
            <a:off x="8705925" y="4076520"/>
            <a:ext cx="1905840" cy="372960"/>
            <a:chOff x="8705925" y="4076520"/>
            <a:chExt cx="1905840" cy="372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21A65C33-3FEC-4EC4-ACD2-271BF46BF443}"/>
                    </a:ext>
                  </a:extLst>
                </p14:cNvPr>
                <p14:cNvContentPartPr/>
                <p14:nvPr/>
              </p14:nvContentPartPr>
              <p14:xfrm>
                <a:off x="8705925" y="4076520"/>
                <a:ext cx="1797480" cy="2577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21A65C33-3FEC-4EC4-ACD2-271BF46BF44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687925" y="4058520"/>
                  <a:ext cx="183312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7F3309D0-7985-40D4-8132-0D5ECF58B5F9}"/>
                    </a:ext>
                  </a:extLst>
                </p14:cNvPr>
                <p14:cNvContentPartPr/>
                <p14:nvPr/>
              </p14:nvContentPartPr>
              <p14:xfrm>
                <a:off x="10444725" y="4171920"/>
                <a:ext cx="167040" cy="27756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7F3309D0-7985-40D4-8132-0D5ECF58B5F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427085" y="4153920"/>
                  <a:ext cx="202680" cy="313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44B79B0-48DE-4E63-B797-0446F066E328}"/>
                  </a:ext>
                </a:extLst>
              </p14:cNvPr>
              <p14:cNvContentPartPr/>
              <p14:nvPr/>
            </p14:nvContentPartPr>
            <p14:xfrm>
              <a:off x="9096165" y="4266960"/>
              <a:ext cx="360" cy="36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44B79B0-48DE-4E63-B797-0446F066E32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078165" y="424896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1822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135A26D-9D47-467E-91F1-31149BF0D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43B702-ACC8-443A-8376-B4C468EFE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 dirty="0"/>
              <a:t>Python and </a:t>
            </a:r>
            <a:r>
              <a:rPr lang="en-US" dirty="0" err="1"/>
              <a:t>Jupyter</a:t>
            </a:r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19333" y="0"/>
            <a:ext cx="842502" cy="354793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8A295-FA96-4458-A65C-CF24236FB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 lnSpcReduction="10000"/>
          </a:bodyPr>
          <a:lstStyle/>
          <a:p>
            <a:r>
              <a:rPr lang="en-US" sz="2000" b="0" dirty="0">
                <a:effectLst/>
                <a:latin typeface="Consolas" panose="020B0609020204030204" pitchFamily="49" charset="0"/>
              </a:rPr>
              <a:t>Click the Extensions icon on the left side of VS Code to go to the  Extensions Marketplace.</a:t>
            </a:r>
          </a:p>
          <a:p>
            <a:r>
              <a:rPr lang="en-US" sz="2000" b="0" dirty="0">
                <a:effectLst/>
                <a:latin typeface="Consolas" panose="020B0609020204030204" pitchFamily="49" charset="0"/>
              </a:rPr>
              <a:t>Next, search for </a:t>
            </a:r>
            <a:r>
              <a:rPr lang="en-US" sz="2000" b="0" dirty="0"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Python</a:t>
            </a:r>
            <a:r>
              <a:rPr lang="en-US" sz="2000" b="0" dirty="0">
                <a:effectLst/>
                <a:latin typeface="Consolas" panose="020B0609020204030204" pitchFamily="49" charset="0"/>
              </a:rPr>
              <a:t> in the marketplace, find Python published by Microsoft. Then click the install button next to Python. Once the installation is finished, the install button will change to a Manage icon. </a:t>
            </a:r>
          </a:p>
          <a:p>
            <a:r>
              <a:rPr lang="en-US" sz="2000" b="0" dirty="0">
                <a:effectLst/>
                <a:latin typeface="Consolas" panose="020B0609020204030204" pitchFamily="49" charset="0"/>
              </a:rPr>
              <a:t>Next, search in the same location, the marketplace, for </a:t>
            </a:r>
            <a:r>
              <a:rPr lang="en-US" sz="2000" b="0" dirty="0" err="1"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Jupyter</a:t>
            </a:r>
            <a:r>
              <a:rPr lang="en-US" sz="2000" b="0" dirty="0">
                <a:effectLst/>
                <a:latin typeface="Consolas" panose="020B0609020204030204" pitchFamily="49" charset="0"/>
              </a:rPr>
              <a:t> and install the package that is published by Microsoft by clicking install.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0791" y="1327365"/>
            <a:ext cx="610857" cy="61085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E8DF9570-EA27-4181-9C5E-1C7F360BC3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839" y="501655"/>
            <a:ext cx="449682" cy="2533423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361173A-6BFA-48FC-8C04-4C2A56639E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088" y="3872223"/>
            <a:ext cx="2292747" cy="2533423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pic>
        <p:nvPicPr>
          <p:cNvPr id="7" name="Picture 6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031DE209-A150-4AFB-B093-E0D654B181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143" y="3074203"/>
            <a:ext cx="2299080" cy="2533423"/>
          </a:xfrm>
          <a:custGeom>
            <a:avLst/>
            <a:gdLst/>
            <a:ahLst/>
            <a:cxnLst/>
            <a:rect l="l" t="t" r="r" b="b"/>
            <a:pathLst>
              <a:path w="3064284" h="3064284">
                <a:moveTo>
                  <a:pt x="166483" y="0"/>
                </a:moveTo>
                <a:lnTo>
                  <a:pt x="2897801" y="0"/>
                </a:lnTo>
                <a:cubicBezTo>
                  <a:pt x="2989747" y="0"/>
                  <a:pt x="3064284" y="74537"/>
                  <a:pt x="3064284" y="166483"/>
                </a:cubicBezTo>
                <a:lnTo>
                  <a:pt x="3064284" y="2897801"/>
                </a:lnTo>
                <a:cubicBezTo>
                  <a:pt x="3064284" y="2989747"/>
                  <a:pt x="2989747" y="3064284"/>
                  <a:pt x="2897801" y="3064284"/>
                </a:cubicBezTo>
                <a:lnTo>
                  <a:pt x="166483" y="3064284"/>
                </a:lnTo>
                <a:cubicBezTo>
                  <a:pt x="74537" y="3064284"/>
                  <a:pt x="0" y="2989747"/>
                  <a:pt x="0" y="2897801"/>
                </a:cubicBezTo>
                <a:lnTo>
                  <a:pt x="0" y="166483"/>
                </a:lnTo>
                <a:cubicBezTo>
                  <a:pt x="0" y="74537"/>
                  <a:pt x="74537" y="0"/>
                  <a:pt x="166483" y="0"/>
                </a:cubicBezTo>
                <a:close/>
              </a:path>
            </a:pathLst>
          </a:custGeom>
        </p:spPr>
      </p:pic>
      <p:sp>
        <p:nvSpPr>
          <p:cNvPr id="37" name="Arc 36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6147" y="5530635"/>
            <a:ext cx="3939038" cy="3939038"/>
          </a:xfrm>
          <a:prstGeom prst="arc">
            <a:avLst>
              <a:gd name="adj1" fmla="val 16200000"/>
              <a:gd name="adj2" fmla="val 20354996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D1B80E9C-CF8A-440B-B8F5-54BF121BF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6066084"/>
            <a:ext cx="1913062" cy="791916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5" name="Graphic 14" descr="Badge with solid fill">
            <a:extLst>
              <a:ext uri="{FF2B5EF4-FFF2-40B4-BE49-F238E27FC236}">
                <a16:creationId xmlns:a16="http://schemas.microsoft.com/office/drawing/2014/main" id="{75B83A7D-B071-4D2D-AA25-241D41F5EB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81962" y="2955022"/>
            <a:ext cx="621130" cy="621130"/>
          </a:xfrm>
          <a:prstGeom prst="rect">
            <a:avLst/>
          </a:prstGeom>
        </p:spPr>
      </p:pic>
      <p:pic>
        <p:nvPicPr>
          <p:cNvPr id="17" name="Graphic 16" descr="Badge 1 with solid fill">
            <a:extLst>
              <a:ext uri="{FF2B5EF4-FFF2-40B4-BE49-F238E27FC236}">
                <a16:creationId xmlns:a16="http://schemas.microsoft.com/office/drawing/2014/main" id="{B80E2BF5-7538-41EE-8C73-CB92AF77CC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9058" y="1690688"/>
            <a:ext cx="610857" cy="610857"/>
          </a:xfrm>
          <a:prstGeom prst="rect">
            <a:avLst/>
          </a:prstGeom>
        </p:spPr>
      </p:pic>
      <p:pic>
        <p:nvPicPr>
          <p:cNvPr id="24" name="Graphic 23" descr="Badge with solid fill">
            <a:extLst>
              <a:ext uri="{FF2B5EF4-FFF2-40B4-BE49-F238E27FC236}">
                <a16:creationId xmlns:a16="http://schemas.microsoft.com/office/drawing/2014/main" id="{D63F3488-2570-4CF1-A148-5844A7F8EE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3921" y="2666790"/>
            <a:ext cx="621130" cy="621130"/>
          </a:xfrm>
          <a:prstGeom prst="rect">
            <a:avLst/>
          </a:prstGeom>
        </p:spPr>
      </p:pic>
      <p:pic>
        <p:nvPicPr>
          <p:cNvPr id="25" name="Graphic 24" descr="Badge 1 with solid fill">
            <a:extLst>
              <a:ext uri="{FF2B5EF4-FFF2-40B4-BE49-F238E27FC236}">
                <a16:creationId xmlns:a16="http://schemas.microsoft.com/office/drawing/2014/main" id="{9AEE3EB0-A71B-48B4-A1E5-B6CEDBA541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47402" y="2115251"/>
            <a:ext cx="610857" cy="610857"/>
          </a:xfrm>
          <a:prstGeom prst="rect">
            <a:avLst/>
          </a:prstGeom>
        </p:spPr>
      </p:pic>
      <p:pic>
        <p:nvPicPr>
          <p:cNvPr id="28" name="Graphic 27" descr="Badge 3 with solid fill">
            <a:extLst>
              <a:ext uri="{FF2B5EF4-FFF2-40B4-BE49-F238E27FC236}">
                <a16:creationId xmlns:a16="http://schemas.microsoft.com/office/drawing/2014/main" id="{A4FAB467-76A0-4884-9B4F-A03C6745F5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1819" y="4421970"/>
            <a:ext cx="592761" cy="592761"/>
          </a:xfrm>
          <a:prstGeom prst="rect">
            <a:avLst/>
          </a:prstGeom>
        </p:spPr>
      </p:pic>
      <p:pic>
        <p:nvPicPr>
          <p:cNvPr id="36" name="Graphic 35" descr="Badge 3 with solid fill">
            <a:extLst>
              <a:ext uri="{FF2B5EF4-FFF2-40B4-BE49-F238E27FC236}">
                <a16:creationId xmlns:a16="http://schemas.microsoft.com/office/drawing/2014/main" id="{7DAFC7A8-2540-402A-B101-3608F480A09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865454" y="3930635"/>
            <a:ext cx="592761" cy="592761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3BF2734D-7B34-4BBD-983B-18855C0216E3}"/>
              </a:ext>
            </a:extLst>
          </p:cNvPr>
          <p:cNvGrpSpPr/>
          <p:nvPr/>
        </p:nvGrpSpPr>
        <p:grpSpPr>
          <a:xfrm>
            <a:off x="5124285" y="2399280"/>
            <a:ext cx="1488240" cy="392760"/>
            <a:chOff x="5124285" y="2399280"/>
            <a:chExt cx="1488240" cy="392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15DB363-BB52-4CA7-A4D6-EB6E84D8A45C}"/>
                    </a:ext>
                  </a:extLst>
                </p14:cNvPr>
                <p14:cNvContentPartPr/>
                <p14:nvPr/>
              </p14:nvContentPartPr>
              <p14:xfrm>
                <a:off x="5124285" y="2399280"/>
                <a:ext cx="1470960" cy="31824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15DB363-BB52-4CA7-A4D6-EB6E84D8A45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106285" y="2381280"/>
                  <a:ext cx="150660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0721C1F0-D68B-4D6C-A392-609CB0328EAF}"/>
                    </a:ext>
                  </a:extLst>
                </p14:cNvPr>
                <p14:cNvContentPartPr/>
                <p14:nvPr/>
              </p14:nvContentPartPr>
              <p14:xfrm>
                <a:off x="6543765" y="2609880"/>
                <a:ext cx="68760" cy="18216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0721C1F0-D68B-4D6C-A392-609CB0328EA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525765" y="2591880"/>
                  <a:ext cx="104400" cy="21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A4A508C-EBB8-461B-8AA3-72A66EFCD973}"/>
              </a:ext>
            </a:extLst>
          </p:cNvPr>
          <p:cNvGrpSpPr/>
          <p:nvPr/>
        </p:nvGrpSpPr>
        <p:grpSpPr>
          <a:xfrm>
            <a:off x="5742765" y="5524440"/>
            <a:ext cx="3084480" cy="685440"/>
            <a:chOff x="5742765" y="5524440"/>
            <a:chExt cx="3084480" cy="68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0BFFA8B-1D90-48D1-9076-7B82C7267EC7}"/>
                    </a:ext>
                  </a:extLst>
                </p14:cNvPr>
                <p14:cNvContentPartPr/>
                <p14:nvPr/>
              </p14:nvContentPartPr>
              <p14:xfrm>
                <a:off x="5742765" y="5524440"/>
                <a:ext cx="3002400" cy="5432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0BFFA8B-1D90-48D1-9076-7B82C7267EC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725125" y="5506440"/>
                  <a:ext cx="3038040" cy="57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25E4459D-C988-432A-A5D3-6C282A222DF7}"/>
                    </a:ext>
                  </a:extLst>
                </p14:cNvPr>
                <p14:cNvContentPartPr/>
                <p14:nvPr/>
              </p14:nvContentPartPr>
              <p14:xfrm>
                <a:off x="8658045" y="5930160"/>
                <a:ext cx="169200" cy="2797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25E4459D-C988-432A-A5D3-6C282A222DF7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640045" y="5912160"/>
                  <a:ext cx="204840" cy="3153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14396732-0941-4C5A-92D5-524D79EFF168}"/>
              </a:ext>
            </a:extLst>
          </p:cNvPr>
          <p:cNvSpPr/>
          <p:nvPr/>
        </p:nvSpPr>
        <p:spPr>
          <a:xfrm>
            <a:off x="10076912" y="2185885"/>
            <a:ext cx="1060505" cy="3547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DEC208-B709-43E6-8073-0DBBD3732E35}"/>
              </a:ext>
            </a:extLst>
          </p:cNvPr>
          <p:cNvSpPr/>
          <p:nvPr/>
        </p:nvSpPr>
        <p:spPr>
          <a:xfrm>
            <a:off x="10517646" y="2600007"/>
            <a:ext cx="1063184" cy="354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Windows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2697EF5-20CB-4915-8E93-F4593C4DCD1F}"/>
              </a:ext>
            </a:extLst>
          </p:cNvPr>
          <p:cNvSpPr/>
          <p:nvPr/>
        </p:nvSpPr>
        <p:spPr>
          <a:xfrm>
            <a:off x="10076912" y="2596182"/>
            <a:ext cx="375738" cy="35479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&amp;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66C829DA-672D-458F-85A7-6FC29079284A}"/>
                  </a:ext>
                </a:extLst>
              </p14:cNvPr>
              <p14:cNvContentPartPr/>
              <p14:nvPr/>
            </p14:nvContentPartPr>
            <p14:xfrm>
              <a:off x="5257845" y="4238520"/>
              <a:ext cx="960480" cy="36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66C829DA-672D-458F-85A7-6FC29079284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239845" y="4220520"/>
                <a:ext cx="99612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1BC4F140-B6AA-42B6-ADA1-A8087FF1A2F5}"/>
                  </a:ext>
                </a:extLst>
              </p14:cNvPr>
              <p14:cNvContentPartPr/>
              <p14:nvPr/>
            </p14:nvContentPartPr>
            <p14:xfrm>
              <a:off x="6143445" y="4143120"/>
              <a:ext cx="66960" cy="19836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1BC4F140-B6AA-42B6-ADA1-A8087FF1A2F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6125445" y="4125120"/>
                <a:ext cx="102600" cy="23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1366A1A8-71FA-4CAF-AEAA-AA56C44F9DCC}"/>
                  </a:ext>
                </a:extLst>
              </p14:cNvPr>
              <p14:cNvContentPartPr/>
              <p14:nvPr/>
            </p14:nvContentPartPr>
            <p14:xfrm>
              <a:off x="6000885" y="2419080"/>
              <a:ext cx="360" cy="36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1366A1A8-71FA-4CAF-AEAA-AA56C44F9DCC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982885" y="240108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373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BB79C5-F0F8-427E-BF90-36A4C136C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Python interpreter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E4AB2-8A32-4D53-964E-021EBD8EA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686" y="1112967"/>
            <a:ext cx="6027114" cy="5677747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400" b="0" dirty="0">
                <a:effectLst/>
                <a:latin typeface="Consolas" panose="020B0609020204030204" pitchFamily="49" charset="0"/>
              </a:rPr>
              <a:t>Next, we will install the python interpreter from the Python official website</a:t>
            </a:r>
          </a:p>
          <a:p>
            <a:pPr marL="0" indent="0" algn="ctr">
              <a:buNone/>
            </a:pPr>
            <a:r>
              <a:rPr lang="en-US" sz="2400" b="0" u="sng" dirty="0">
                <a:effectLst/>
                <a:highlight>
                  <a:srgbClr val="FFFF00"/>
                </a:highlight>
                <a:latin typeface="Consolas" panose="020B0609020204030204" pitchFamily="49" charset="0"/>
                <a:hlinkClick r:id="rId2"/>
              </a:rPr>
              <a:t>https://www.python.org</a:t>
            </a:r>
            <a:r>
              <a:rPr lang="en-US" sz="2400" b="0" u="sng" dirty="0"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endParaRPr lang="en-US" sz="2400" b="0" dirty="0">
              <a:effectLst/>
              <a:latin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</a:rPr>
              <a:t>MAC: </a:t>
            </a:r>
          </a:p>
          <a:p>
            <a:pPr lvl="1"/>
            <a:r>
              <a:rPr lang="en-US" sz="1900" b="0" dirty="0">
                <a:effectLst/>
                <a:latin typeface="Consolas" panose="020B0609020204030204" pitchFamily="49" charset="0"/>
              </a:rPr>
              <a:t>In the Download section, select your system macOS to download the latest version of Python. </a:t>
            </a:r>
          </a:p>
          <a:p>
            <a:pPr lvl="1"/>
            <a:r>
              <a:rPr lang="en-US" sz="1900" b="0" dirty="0">
                <a:effectLst/>
                <a:latin typeface="Consolas" panose="020B0609020204030204" pitchFamily="49" charset="0"/>
              </a:rPr>
              <a:t>Double click the downloaded installer to complete installation. You will need </a:t>
            </a:r>
            <a:r>
              <a:rPr lang="en-US" sz="1900" b="0" i="1" dirty="0">
                <a:effectLst/>
                <a:latin typeface="Consolas" panose="020B0609020204030204" pitchFamily="49" charset="0"/>
              </a:rPr>
              <a:t>admin access </a:t>
            </a:r>
            <a:r>
              <a:rPr lang="en-US" sz="1900" b="0" dirty="0">
                <a:effectLst/>
                <a:latin typeface="Consolas" panose="020B0609020204030204" pitchFamily="49" charset="0"/>
              </a:rPr>
              <a:t>for the installation.</a:t>
            </a:r>
          </a:p>
          <a:p>
            <a:pPr lvl="1"/>
            <a:endParaRPr lang="en-US" sz="2400" b="0" dirty="0">
              <a:effectLst/>
              <a:latin typeface="Consolas" panose="020B0609020204030204" pitchFamily="49" charset="0"/>
            </a:endParaRP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In the Download section, select your system macOS to download the latest version of Python. 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Double click the downloaded installer to complete installation.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Make sure to check the “Add .exe to PATH” option</a:t>
            </a:r>
          </a:p>
          <a:p>
            <a:pPr lvl="1"/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CD2F33-CF70-4FAA-8E76-9A22057C2F68}"/>
              </a:ext>
            </a:extLst>
          </p:cNvPr>
          <p:cNvSpPr/>
          <p:nvPr/>
        </p:nvSpPr>
        <p:spPr>
          <a:xfrm>
            <a:off x="5316311" y="4231400"/>
            <a:ext cx="1063184" cy="354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Windows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D411761-B31E-40C2-9C6F-809D43084C89}"/>
              </a:ext>
            </a:extLst>
          </p:cNvPr>
          <p:cNvSpPr/>
          <p:nvPr/>
        </p:nvSpPr>
        <p:spPr>
          <a:xfrm>
            <a:off x="5326685" y="2386465"/>
            <a:ext cx="1060505" cy="3547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B0DBFC-A79E-4080-9B03-EA2FE5F845E4}"/>
              </a:ext>
            </a:extLst>
          </p:cNvPr>
          <p:cNvSpPr/>
          <p:nvPr/>
        </p:nvSpPr>
        <p:spPr>
          <a:xfrm>
            <a:off x="10509576" y="1795360"/>
            <a:ext cx="1060505" cy="3547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B2480E-20D1-4E50-BCA0-EBF659180995}"/>
              </a:ext>
            </a:extLst>
          </p:cNvPr>
          <p:cNvSpPr/>
          <p:nvPr/>
        </p:nvSpPr>
        <p:spPr>
          <a:xfrm>
            <a:off x="10950310" y="2209482"/>
            <a:ext cx="1063184" cy="354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Windows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75EF1EF-3373-42F4-B8B9-DA14E88D601E}"/>
              </a:ext>
            </a:extLst>
          </p:cNvPr>
          <p:cNvSpPr/>
          <p:nvPr/>
        </p:nvSpPr>
        <p:spPr>
          <a:xfrm>
            <a:off x="10509576" y="2205657"/>
            <a:ext cx="375738" cy="35479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&amp;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D7AE43-8D7B-4E50-B34A-C0770A10B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380" y="4817205"/>
            <a:ext cx="3809083" cy="194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40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DDA5C1-AB6D-4F57-A72F-F0000157E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 Mac</a:t>
            </a:r>
            <a:endParaRPr lang="en-US" sz="6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2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B81D3-A12C-4D56-8E81-32B16E278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Validate installation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2362E8-B3E0-4717-95B4-0B31F21979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576"/>
          <a:stretch/>
        </p:blipFill>
        <p:spPr>
          <a:xfrm>
            <a:off x="9436856" y="738031"/>
            <a:ext cx="2531244" cy="8518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21A2C2-37A3-455B-89DE-28245932A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986" y="5556197"/>
            <a:ext cx="5057143" cy="81904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02495-7022-4196-BD89-31CB5B751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4803" y="319088"/>
            <a:ext cx="6123398" cy="5585619"/>
          </a:xfrm>
        </p:spPr>
        <p:txBody>
          <a:bodyPr anchor="ctr">
            <a:normAutofit fontScale="77500" lnSpcReduction="20000"/>
          </a:bodyPr>
          <a:lstStyle/>
          <a:p>
            <a:r>
              <a:rPr lang="en-US" dirty="0"/>
              <a:t>Activate Python by using the Select Interpreter command from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View – Command Palette</a:t>
            </a:r>
          </a:p>
          <a:p>
            <a:pPr marL="0" indent="0">
              <a:buNone/>
            </a:pPr>
            <a:r>
              <a:rPr lang="en-US" dirty="0"/>
              <a:t>And choosing the python version you just installed</a:t>
            </a:r>
          </a:p>
          <a:p>
            <a:r>
              <a:rPr lang="en-US" dirty="0"/>
              <a:t>To validate whether Python has been successfully installed in your computer, inside VS code, open a terminal through "Terminal-&gt;New Terminal" menu and then run the following command.</a:t>
            </a:r>
          </a:p>
          <a:p>
            <a:pPr marL="0" indent="0">
              <a:buNone/>
            </a:pPr>
            <a:r>
              <a:rPr lang="en-US" altLang="en-US" sz="2200" b="1" dirty="0">
                <a:solidFill>
                  <a:srgbClr val="00B050"/>
                </a:solidFill>
                <a:latin typeface="Consolas" panose="020B0609020204030204" pitchFamily="49" charset="0"/>
              </a:rPr>
              <a:t>	python3 --version </a:t>
            </a:r>
            <a:endParaRPr lang="en-US" sz="22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 Unicode MS"/>
              </a:rPr>
              <a:t>   </a:t>
            </a:r>
            <a:r>
              <a:rPr lang="en-US" i="1" dirty="0">
                <a:solidFill>
                  <a:srgbClr val="00B0F0"/>
                </a:solidFill>
              </a:rPr>
              <a:t>Press Enter key to run the command</a:t>
            </a:r>
            <a:endParaRPr lang="en-US" dirty="0"/>
          </a:p>
          <a:p>
            <a:r>
              <a:rPr lang="en-US" dirty="0"/>
              <a:t>Create a new .</a:t>
            </a:r>
            <a:r>
              <a:rPr lang="en-US" dirty="0" err="1"/>
              <a:t>ipynb</a:t>
            </a:r>
            <a:r>
              <a:rPr lang="en-US" dirty="0"/>
              <a:t> file and type 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92D050"/>
                </a:solidFill>
                <a:latin typeface="Consolas" panose="020B0609020204030204" pitchFamily="49" charset="0"/>
              </a:rPr>
              <a:t>	</a:t>
            </a:r>
            <a:r>
              <a:rPr lang="en-US" sz="2200" b="1" dirty="0">
                <a:solidFill>
                  <a:srgbClr val="00B050"/>
                </a:solidFill>
                <a:latin typeface="Consolas" panose="020B0609020204030204" pitchFamily="49" charset="0"/>
              </a:rPr>
              <a:t>print(“hello world”)</a:t>
            </a:r>
          </a:p>
          <a:p>
            <a:r>
              <a:rPr lang="en-US" dirty="0"/>
              <a:t>Execute the command and see the results in the terminal</a:t>
            </a:r>
          </a:p>
          <a:p>
            <a:r>
              <a:rPr lang="en-US" dirty="0"/>
              <a:t>If you get a “Python not found error” look at the bottom corner of your screen, you probably will see a “Select Interpreter” message. To fix it, you will need to follow the 1</a:t>
            </a:r>
            <a:r>
              <a:rPr lang="en-US" baseline="30000" dirty="0"/>
              <a:t>st</a:t>
            </a:r>
            <a:r>
              <a:rPr lang="en-US" dirty="0"/>
              <a:t> step on this page</a:t>
            </a:r>
          </a:p>
        </p:txBody>
      </p:sp>
    </p:spTree>
    <p:extLst>
      <p:ext uri="{BB962C8B-B14F-4D97-AF65-F5344CB8AC3E}">
        <p14:creationId xmlns:p14="http://schemas.microsoft.com/office/powerpoint/2010/main" val="1148083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DDA5C1-AB6D-4F57-A72F-F0000157E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 Windows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43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B81D3-A12C-4D56-8E81-32B16E278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Validate installation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2362E8-B3E0-4717-95B4-0B31F21979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576"/>
          <a:stretch/>
        </p:blipFill>
        <p:spPr>
          <a:xfrm>
            <a:off x="9436856" y="738031"/>
            <a:ext cx="2531244" cy="8518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21A2C2-37A3-455B-89DE-28245932A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986" y="5556197"/>
            <a:ext cx="5057143" cy="81904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02495-7022-4196-BD89-31CB5B751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4803" y="319088"/>
            <a:ext cx="6123398" cy="5585619"/>
          </a:xfrm>
        </p:spPr>
        <p:txBody>
          <a:bodyPr anchor="ctr">
            <a:normAutofit fontScale="77500" lnSpcReduction="20000"/>
          </a:bodyPr>
          <a:lstStyle/>
          <a:p>
            <a:r>
              <a:rPr lang="en-US" dirty="0"/>
              <a:t>Activate Python by using the Select Interpreter command from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View – Command Palette</a:t>
            </a:r>
          </a:p>
          <a:p>
            <a:pPr marL="0" indent="0">
              <a:buNone/>
            </a:pPr>
            <a:r>
              <a:rPr lang="en-US" dirty="0"/>
              <a:t>And choosing the python version you just installed</a:t>
            </a:r>
          </a:p>
          <a:p>
            <a:r>
              <a:rPr lang="en-US" dirty="0"/>
              <a:t>To validate whether Python has been successfully installed in your computer, inside VS code, open a terminal through "Terminal-&gt;New Terminal" menu and then run the following command.</a:t>
            </a:r>
          </a:p>
          <a:p>
            <a:pPr marL="0" indent="0">
              <a:buNone/>
            </a:pPr>
            <a:r>
              <a:rPr lang="en-US" altLang="en-US" sz="2200" b="1" dirty="0">
                <a:solidFill>
                  <a:srgbClr val="00B050"/>
                </a:solidFill>
                <a:latin typeface="Consolas" panose="020B0609020204030204" pitchFamily="49" charset="0"/>
              </a:rPr>
              <a:t>	python --version </a:t>
            </a:r>
            <a:endParaRPr lang="en-US" sz="22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 Unicode MS"/>
              </a:rPr>
              <a:t>   </a:t>
            </a:r>
            <a:r>
              <a:rPr lang="en-US" i="1" dirty="0">
                <a:solidFill>
                  <a:srgbClr val="00B0F0"/>
                </a:solidFill>
              </a:rPr>
              <a:t>Press Enter key to run the command</a:t>
            </a:r>
            <a:endParaRPr lang="en-US" dirty="0"/>
          </a:p>
          <a:p>
            <a:r>
              <a:rPr lang="en-US" dirty="0"/>
              <a:t>Create a new .</a:t>
            </a:r>
            <a:r>
              <a:rPr lang="en-US" dirty="0" err="1"/>
              <a:t>ipynb</a:t>
            </a:r>
            <a:r>
              <a:rPr lang="en-US" dirty="0"/>
              <a:t> file and type 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92D050"/>
                </a:solidFill>
                <a:latin typeface="Consolas" panose="020B0609020204030204" pitchFamily="49" charset="0"/>
              </a:rPr>
              <a:t>	</a:t>
            </a:r>
            <a:r>
              <a:rPr lang="en-US" sz="2200" b="1" dirty="0">
                <a:solidFill>
                  <a:srgbClr val="00B050"/>
                </a:solidFill>
                <a:latin typeface="Consolas" panose="020B0609020204030204" pitchFamily="49" charset="0"/>
              </a:rPr>
              <a:t>print(“hello world”)</a:t>
            </a:r>
          </a:p>
          <a:p>
            <a:r>
              <a:rPr lang="en-US" dirty="0"/>
              <a:t>Execute the command and see the results in the terminal</a:t>
            </a:r>
          </a:p>
          <a:p>
            <a:r>
              <a:rPr lang="en-US" dirty="0"/>
              <a:t>If you get a “Python not found error” look at the bottom corner of your screen, you probably will see a “Select Interpreter” message. To fix it, you will need to follow the 1</a:t>
            </a:r>
            <a:r>
              <a:rPr lang="en-US" baseline="30000" dirty="0"/>
              <a:t>st</a:t>
            </a:r>
            <a:r>
              <a:rPr lang="en-US" dirty="0"/>
              <a:t> step on this page</a:t>
            </a:r>
          </a:p>
        </p:txBody>
      </p:sp>
    </p:spTree>
    <p:extLst>
      <p:ext uri="{BB962C8B-B14F-4D97-AF65-F5344CB8AC3E}">
        <p14:creationId xmlns:p14="http://schemas.microsoft.com/office/powerpoint/2010/main" val="341830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Words>594</Words>
  <Application>Microsoft Macintosh PowerPoint</Application>
  <PresentationFormat>Widescreen</PresentationFormat>
  <Paragraphs>63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Arial</vt:lpstr>
      <vt:lpstr>Calibri</vt:lpstr>
      <vt:lpstr>Calibri Light</vt:lpstr>
      <vt:lpstr>Consolas</vt:lpstr>
      <vt:lpstr>Office Theme</vt:lpstr>
      <vt:lpstr>Installing VS Code and Python</vt:lpstr>
      <vt:lpstr>VS Code</vt:lpstr>
      <vt:lpstr>Python and Jupyter</vt:lpstr>
      <vt:lpstr>Python interpreter</vt:lpstr>
      <vt:lpstr>On Mac</vt:lpstr>
      <vt:lpstr>Validate installation</vt:lpstr>
      <vt:lpstr>On Windows</vt:lpstr>
      <vt:lpstr>Validate installation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VS Code and Python</dc:title>
  <dc:creator>Elena Rokou</dc:creator>
  <cp:lastModifiedBy>Wei, Lirong</cp:lastModifiedBy>
  <cp:revision>42</cp:revision>
  <dcterms:created xsi:type="dcterms:W3CDTF">2022-11-11T09:39:23Z</dcterms:created>
  <dcterms:modified xsi:type="dcterms:W3CDTF">2023-05-08T01:32:37Z</dcterms:modified>
</cp:coreProperties>
</file>