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7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1116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86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525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04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30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4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1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9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25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4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2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7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96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0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87054-E5C1-42AF-8853-E529509EBB77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634F20-D752-4532-B2DC-48C6D808C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2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5ADE1-762A-47C4-AAC1-64FE180D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Cereal Industry Market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62B31-D4E0-4FF0-BC0C-BCA58E246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938053" cy="3880773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Goal:  Forecast Cereal industry </a:t>
            </a:r>
            <a:r>
              <a:rPr lang="en-US" sz="3200" dirty="0" err="1"/>
              <a:t>marketshare</a:t>
            </a:r>
            <a:endParaRPr lang="en-US" sz="3200" dirty="0"/>
          </a:p>
          <a:p>
            <a:r>
              <a:rPr lang="en-US" sz="3200" dirty="0"/>
              <a:t>Alternatives:</a:t>
            </a:r>
          </a:p>
          <a:p>
            <a:pPr lvl="1"/>
            <a:r>
              <a:rPr lang="en-US" sz="2800" dirty="0"/>
              <a:t>Kellogg</a:t>
            </a:r>
          </a:p>
          <a:p>
            <a:pPr lvl="1"/>
            <a:r>
              <a:rPr lang="en-US" sz="2800" dirty="0"/>
              <a:t>General Mills</a:t>
            </a:r>
          </a:p>
          <a:p>
            <a:pPr lvl="1"/>
            <a:r>
              <a:rPr lang="en-US" sz="2800" dirty="0"/>
              <a:t>Post</a:t>
            </a:r>
          </a:p>
          <a:p>
            <a:pPr lvl="1"/>
            <a:r>
              <a:rPr lang="en-US" sz="2800" dirty="0"/>
              <a:t>Quaker</a:t>
            </a:r>
          </a:p>
        </p:txBody>
      </p:sp>
    </p:spTree>
    <p:extLst>
      <p:ext uri="{BB962C8B-B14F-4D97-AF65-F5344CB8AC3E}">
        <p14:creationId xmlns:p14="http://schemas.microsoft.com/office/powerpoint/2010/main" val="2080431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A98A12-4174-469E-B568-2C71C083A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A93010-CA47-47E3-95BB-5C7FC044D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735E547-D72B-43A4-8FE1-512C19EC5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26" y="1270000"/>
            <a:ext cx="8725348" cy="481989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A39D821-0C8F-4650-BB8F-9DA26CDD2564}"/>
              </a:ext>
            </a:extLst>
          </p:cNvPr>
          <p:cNvSpPr/>
          <p:nvPr/>
        </p:nvSpPr>
        <p:spPr>
          <a:xfrm>
            <a:off x="609599" y="6346592"/>
            <a:ext cx="61125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3508410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4D58-C141-4485-A0BE-9B5C826DF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7FD0906-9A37-4F67-88EF-8E7AC35BDA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46" y="2013330"/>
            <a:ext cx="7799797" cy="2831340"/>
          </a:xfrm>
        </p:spPr>
      </p:pic>
    </p:spTree>
    <p:extLst>
      <p:ext uri="{BB962C8B-B14F-4D97-AF65-F5344CB8AC3E}">
        <p14:creationId xmlns:p14="http://schemas.microsoft.com/office/powerpoint/2010/main" val="17729343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Cereal Industry Market share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3</cp:revision>
  <dcterms:created xsi:type="dcterms:W3CDTF">2018-10-12T17:16:05Z</dcterms:created>
  <dcterms:modified xsi:type="dcterms:W3CDTF">2018-10-12T17:20:49Z</dcterms:modified>
</cp:coreProperties>
</file>