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46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3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01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06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8605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75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81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2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7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8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0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2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8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9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1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0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3F26-1D0A-4785-A21B-4A3C00AAD270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8F7C0E5-B715-4443-AFCB-7BF1FE42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18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39E891-6D8F-4949-AC1B-74EAC828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Burger Market share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131C32-1C04-41C7-90FA-F750B8F01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6616149" cy="3880773"/>
          </a:xfrm>
        </p:spPr>
        <p:txBody>
          <a:bodyPr>
            <a:normAutofit/>
          </a:bodyPr>
          <a:lstStyle/>
          <a:p>
            <a:r>
              <a:rPr lang="en-US" sz="3200" dirty="0"/>
              <a:t>Goal: Forecast big burger’s market share</a:t>
            </a:r>
          </a:p>
          <a:p>
            <a:r>
              <a:rPr lang="en-US" sz="3200" dirty="0"/>
              <a:t>Alternatives:</a:t>
            </a:r>
          </a:p>
          <a:p>
            <a:pPr lvl="1"/>
            <a:r>
              <a:rPr lang="en-US" sz="2800" dirty="0" err="1"/>
              <a:t>MacDonals</a:t>
            </a:r>
            <a:endParaRPr lang="en-US" sz="2800" dirty="0"/>
          </a:p>
          <a:p>
            <a:pPr lvl="1"/>
            <a:r>
              <a:rPr lang="en-US" sz="2800" dirty="0"/>
              <a:t>Burger King</a:t>
            </a:r>
          </a:p>
          <a:p>
            <a:pPr lvl="1"/>
            <a:r>
              <a:rPr lang="en-US" sz="2800" dirty="0"/>
              <a:t>Wendy’s</a:t>
            </a:r>
          </a:p>
        </p:txBody>
      </p:sp>
    </p:spTree>
    <p:extLst>
      <p:ext uri="{BB962C8B-B14F-4D97-AF65-F5344CB8AC3E}">
        <p14:creationId xmlns:p14="http://schemas.microsoft.com/office/powerpoint/2010/main" val="1567914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CB7AA-362C-4C3A-9C63-4BBB502F7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text&#10;&#10;Description generated with very high confidence">
            <a:extLst>
              <a:ext uri="{FF2B5EF4-FFF2-40B4-BE49-F238E27FC236}">
                <a16:creationId xmlns:a16="http://schemas.microsoft.com/office/drawing/2014/main" id="{B9BD2CCC-BF40-4C3C-A271-C8984298A3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0" y="1433512"/>
            <a:ext cx="8665934" cy="4629358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A9E7CE4-DB39-42FC-BEE6-D10EE21392DD}"/>
              </a:ext>
            </a:extLst>
          </p:cNvPr>
          <p:cNvSpPr/>
          <p:nvPr/>
        </p:nvSpPr>
        <p:spPr>
          <a:xfrm>
            <a:off x="460511" y="6488668"/>
            <a:ext cx="59303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2539257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9A075-9F4F-4EFD-B310-2424050F6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EED3730B-AAB1-46DA-ADB1-4115B0240C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68" y="2435087"/>
            <a:ext cx="8348863" cy="1669773"/>
          </a:xfrm>
        </p:spPr>
      </p:pic>
    </p:spTree>
    <p:extLst>
      <p:ext uri="{BB962C8B-B14F-4D97-AF65-F5344CB8AC3E}">
        <p14:creationId xmlns:p14="http://schemas.microsoft.com/office/powerpoint/2010/main" val="875205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27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Big Burger Market share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5</cp:revision>
  <dcterms:created xsi:type="dcterms:W3CDTF">2018-10-12T16:48:38Z</dcterms:created>
  <dcterms:modified xsi:type="dcterms:W3CDTF">2018-10-12T17:00:48Z</dcterms:modified>
</cp:coreProperties>
</file>