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1264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22E51-2C7E-4A2D-B678-986E0C1BA412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A620D-6185-4F86-81BF-5AA37660D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096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22E51-2C7E-4A2D-B678-986E0C1BA412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A620D-6185-4F86-81BF-5AA37660D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672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22E51-2C7E-4A2D-B678-986E0C1BA412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A620D-6185-4F86-81BF-5AA37660DC0B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689606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22E51-2C7E-4A2D-B678-986E0C1BA412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A620D-6185-4F86-81BF-5AA37660D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9265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22E51-2C7E-4A2D-B678-986E0C1BA412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A620D-6185-4F86-81BF-5AA37660DC0B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901699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22E51-2C7E-4A2D-B678-986E0C1BA412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A620D-6185-4F86-81BF-5AA37660D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3414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22E51-2C7E-4A2D-B678-986E0C1BA412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A620D-6185-4F86-81BF-5AA37660D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9271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22E51-2C7E-4A2D-B678-986E0C1BA412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A620D-6185-4F86-81BF-5AA37660D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369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22E51-2C7E-4A2D-B678-986E0C1BA412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A620D-6185-4F86-81BF-5AA37660D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368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22E51-2C7E-4A2D-B678-986E0C1BA412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A620D-6185-4F86-81BF-5AA37660D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660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22E51-2C7E-4A2D-B678-986E0C1BA412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A620D-6185-4F86-81BF-5AA37660D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216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22E51-2C7E-4A2D-B678-986E0C1BA412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A620D-6185-4F86-81BF-5AA37660D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040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22E51-2C7E-4A2D-B678-986E0C1BA412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A620D-6185-4F86-81BF-5AA37660D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926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22E51-2C7E-4A2D-B678-986E0C1BA412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A620D-6185-4F86-81BF-5AA37660D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635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22E51-2C7E-4A2D-B678-986E0C1BA412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A620D-6185-4F86-81BF-5AA37660D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825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22E51-2C7E-4A2D-B678-986E0C1BA412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A620D-6185-4F86-81BF-5AA37660D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663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022E51-2C7E-4A2D-B678-986E0C1BA412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DBA620D-6185-4F86-81BF-5AA37660D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070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7A5B885-2844-45C8-AA77-16BC0C89B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Determining Market Share of different categories of beer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2C8F08D-8B30-4FEB-B135-8F1602365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Goal: Beer Market share</a:t>
            </a:r>
          </a:p>
          <a:p>
            <a:r>
              <a:rPr lang="en-US" sz="3200" dirty="0"/>
              <a:t>Alternatives:</a:t>
            </a:r>
          </a:p>
          <a:p>
            <a:pPr lvl="1"/>
            <a:r>
              <a:rPr lang="en-US" sz="2800" dirty="0"/>
              <a:t>Cheap Brew		</a:t>
            </a:r>
          </a:p>
          <a:p>
            <a:pPr lvl="1"/>
            <a:r>
              <a:rPr lang="en-US" sz="2800" dirty="0"/>
              <a:t>Microbrew &amp; Imports		</a:t>
            </a:r>
          </a:p>
          <a:p>
            <a:pPr lvl="1"/>
            <a:r>
              <a:rPr lang="en-US" sz="2800" dirty="0"/>
              <a:t>Premium	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447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CF674-6661-40F4-ADD7-6473592A0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  <p:pic>
        <p:nvPicPr>
          <p:cNvPr id="5" name="Content Placeholder 4" descr="A close up of a map&#10;&#10;Description generated with high confidence">
            <a:extLst>
              <a:ext uri="{FF2B5EF4-FFF2-40B4-BE49-F238E27FC236}">
                <a16:creationId xmlns:a16="http://schemas.microsoft.com/office/drawing/2014/main" id="{3B123E42-7156-418D-9BCA-AA3F94514A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99" y="1270000"/>
            <a:ext cx="7825176" cy="5058051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A067FB6-4E0D-44FE-9AA4-69870AE5E162}"/>
              </a:ext>
            </a:extLst>
          </p:cNvPr>
          <p:cNvSpPr/>
          <p:nvPr/>
        </p:nvSpPr>
        <p:spPr>
          <a:xfrm>
            <a:off x="447261" y="6407426"/>
            <a:ext cx="5715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Screenshot of </a:t>
            </a:r>
            <a:r>
              <a:rPr lang="en-US" dirty="0" err="1"/>
              <a:t>SuperDecisions</a:t>
            </a:r>
            <a:r>
              <a:rPr lang="en-US" dirty="0"/>
              <a:t> software Version 3.x</a:t>
            </a:r>
          </a:p>
        </p:txBody>
      </p:sp>
    </p:spTree>
    <p:extLst>
      <p:ext uri="{BB962C8B-B14F-4D97-AF65-F5344CB8AC3E}">
        <p14:creationId xmlns:p14="http://schemas.microsoft.com/office/powerpoint/2010/main" val="2897753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447E8-5A27-413A-97ED-0D6F21F45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5" name="Content Placeholder 4" descr="A screenshot of a social media post&#10;&#10;Description generated with very high confidence">
            <a:extLst>
              <a:ext uri="{FF2B5EF4-FFF2-40B4-BE49-F238E27FC236}">
                <a16:creationId xmlns:a16="http://schemas.microsoft.com/office/drawing/2014/main" id="{D7040A9E-10DB-4631-9282-CFEB7B3C3FF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817" y="1887331"/>
            <a:ext cx="7961644" cy="1600199"/>
          </a:xfrm>
        </p:spPr>
      </p:pic>
    </p:spTree>
    <p:extLst>
      <p:ext uri="{BB962C8B-B14F-4D97-AF65-F5344CB8AC3E}">
        <p14:creationId xmlns:p14="http://schemas.microsoft.com/office/powerpoint/2010/main" val="112114855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917</TotalTime>
  <Words>27</Words>
  <Application>Microsoft Office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Determining Market Share of different categories of beer</vt:lpstr>
      <vt:lpstr>Model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LR Wei</dc:creator>
  <cp:lastModifiedBy>LR Wei</cp:lastModifiedBy>
  <cp:revision>4</cp:revision>
  <dcterms:created xsi:type="dcterms:W3CDTF">2018-10-12T01:12:45Z</dcterms:created>
  <dcterms:modified xsi:type="dcterms:W3CDTF">2018-10-12T16:31:41Z</dcterms:modified>
</cp:coreProperties>
</file>