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5" d="100"/>
          <a:sy n="65" d="100"/>
        </p:scale>
        <p:origin x="1320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8A166E-B9B5-4AD8-9878-EB0FCB1ACC0A}" type="datetimeFigureOut">
              <a:rPr lang="en-US" smtClean="0"/>
              <a:t>10/11/2018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68C708-DEB0-4BFF-95CB-F0771392E5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34971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8A166E-B9B5-4AD8-9878-EB0FCB1ACC0A}" type="datetimeFigureOut">
              <a:rPr lang="en-US" smtClean="0"/>
              <a:t>10/11/2018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68C708-DEB0-4BFF-95CB-F0771392E5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69751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8A166E-B9B5-4AD8-9878-EB0FCB1ACC0A}" type="datetimeFigureOut">
              <a:rPr lang="en-US" smtClean="0"/>
              <a:t>10/11/2018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68C708-DEB0-4BFF-95CB-F0771392E519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56813095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8A166E-B9B5-4AD8-9878-EB0FCB1ACC0A}" type="datetimeFigureOut">
              <a:rPr lang="en-US" smtClean="0"/>
              <a:t>10/11/2018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68C708-DEB0-4BFF-95CB-F0771392E5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306117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8A166E-B9B5-4AD8-9878-EB0FCB1ACC0A}" type="datetimeFigureOut">
              <a:rPr lang="en-US" smtClean="0"/>
              <a:t>10/11/2018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68C708-DEB0-4BFF-95CB-F0771392E519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63205642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8A166E-B9B5-4AD8-9878-EB0FCB1ACC0A}" type="datetimeFigureOut">
              <a:rPr lang="en-US" smtClean="0"/>
              <a:t>10/11/2018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68C708-DEB0-4BFF-95CB-F0771392E5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894618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8A166E-B9B5-4AD8-9878-EB0FCB1ACC0A}" type="datetimeFigureOut">
              <a:rPr lang="en-US" smtClean="0"/>
              <a:t>10/11/2018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68C708-DEB0-4BFF-95CB-F0771392E5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590037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8A166E-B9B5-4AD8-9878-EB0FCB1ACC0A}" type="datetimeFigureOut">
              <a:rPr lang="en-US" smtClean="0"/>
              <a:t>10/11/2018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68C708-DEB0-4BFF-95CB-F0771392E5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73313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8A166E-B9B5-4AD8-9878-EB0FCB1ACC0A}" type="datetimeFigureOut">
              <a:rPr lang="en-US" smtClean="0"/>
              <a:t>10/11/2018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68C708-DEB0-4BFF-95CB-F0771392E5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23542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8A166E-B9B5-4AD8-9878-EB0FCB1ACC0A}" type="datetimeFigureOut">
              <a:rPr lang="en-US" smtClean="0"/>
              <a:t>10/11/2018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68C708-DEB0-4BFF-95CB-F0771392E5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78189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8A166E-B9B5-4AD8-9878-EB0FCB1ACC0A}" type="datetimeFigureOut">
              <a:rPr lang="en-US" smtClean="0"/>
              <a:t>10/11/2018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68C708-DEB0-4BFF-95CB-F0771392E5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00041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8A166E-B9B5-4AD8-9878-EB0FCB1ACC0A}" type="datetimeFigureOut">
              <a:rPr lang="en-US" smtClean="0"/>
              <a:t>10/11/2018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68C708-DEB0-4BFF-95CB-F0771392E5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0482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8A166E-B9B5-4AD8-9878-EB0FCB1ACC0A}" type="datetimeFigureOut">
              <a:rPr lang="en-US" smtClean="0"/>
              <a:t>10/11/2018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68C708-DEB0-4BFF-95CB-F0771392E5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09452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8A166E-B9B5-4AD8-9878-EB0FCB1ACC0A}" type="datetimeFigureOut">
              <a:rPr lang="en-US" smtClean="0"/>
              <a:t>10/11/2018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68C708-DEB0-4BFF-95CB-F0771392E5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93681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8A166E-B9B5-4AD8-9878-EB0FCB1ACC0A}" type="datetimeFigureOut">
              <a:rPr lang="en-US" smtClean="0"/>
              <a:t>10/11/2018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68C708-DEB0-4BFF-95CB-F0771392E5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46500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8A166E-B9B5-4AD8-9878-EB0FCB1ACC0A}" type="datetimeFigureOut">
              <a:rPr lang="en-US" smtClean="0"/>
              <a:t>10/11/2018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68C708-DEB0-4BFF-95CB-F0771392E5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18888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8A166E-B9B5-4AD8-9878-EB0FCB1ACC0A}" type="datetimeFigureOut">
              <a:rPr lang="en-US" smtClean="0"/>
              <a:t>10/11/2018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5968C708-DEB0-4BFF-95CB-F0771392E5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22005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0CC11BE8-1928-479F-90F7-987215FFD0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Determining Market Share of Walmart, Kmart and Target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0E3AD89E-58BE-4AF3-8D29-AA5D0D87C9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598" y="2160590"/>
            <a:ext cx="7236543" cy="3880773"/>
          </a:xfrm>
        </p:spPr>
        <p:txBody>
          <a:bodyPr>
            <a:normAutofit/>
          </a:bodyPr>
          <a:lstStyle/>
          <a:p>
            <a:r>
              <a:rPr lang="en-US" sz="2800" dirty="0"/>
              <a:t>Goal: estimate the current relative market share of Walmart, Kmart and Target.</a:t>
            </a:r>
          </a:p>
          <a:p>
            <a:r>
              <a:rPr lang="en-US" sz="2800" dirty="0"/>
              <a:t> Alternatives: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800" dirty="0"/>
              <a:t>Walmart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800" dirty="0"/>
              <a:t>Kmart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800" dirty="0"/>
              <a:t>Target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26205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80BF1387-ACFF-4E04-A844-F58C60F592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6537" y="276999"/>
            <a:ext cx="6347713" cy="1320800"/>
          </a:xfrm>
        </p:spPr>
        <p:txBody>
          <a:bodyPr/>
          <a:lstStyle/>
          <a:p>
            <a:r>
              <a:rPr lang="en-US" dirty="0"/>
              <a:t>Model</a:t>
            </a:r>
          </a:p>
        </p:txBody>
      </p:sp>
      <p:pic>
        <p:nvPicPr>
          <p:cNvPr id="5" name="Content Placeholder 4" descr="A screenshot of a cell phone&#10;&#10;Description generated with very high confidence">
            <a:extLst>
              <a:ext uri="{FF2B5EF4-FFF2-40B4-BE49-F238E27FC236}">
                <a16:creationId xmlns:a16="http://schemas.microsoft.com/office/drawing/2014/main" id="{59810039-5E0E-4AC4-B9C0-6BB319CE07D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7082" y="1376516"/>
            <a:ext cx="8829836" cy="4707334"/>
          </a:xfr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308AA67F-34EE-47FC-9ACA-7D1BC04AF692}"/>
              </a:ext>
            </a:extLst>
          </p:cNvPr>
          <p:cNvSpPr/>
          <p:nvPr/>
        </p:nvSpPr>
        <p:spPr>
          <a:xfrm>
            <a:off x="319549" y="6211669"/>
            <a:ext cx="664169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Screenshot of </a:t>
            </a:r>
            <a:r>
              <a:rPr lang="en-US" dirty="0" err="1"/>
              <a:t>SuperDecisions</a:t>
            </a:r>
            <a:r>
              <a:rPr lang="en-US" dirty="0"/>
              <a:t> software Version 3.x</a:t>
            </a:r>
          </a:p>
        </p:txBody>
      </p:sp>
    </p:spTree>
    <p:extLst>
      <p:ext uri="{BB962C8B-B14F-4D97-AF65-F5344CB8AC3E}">
        <p14:creationId xmlns:p14="http://schemas.microsoft.com/office/powerpoint/2010/main" val="28419676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E412A7-4E60-47FD-BE23-72EF592B66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Results</a:t>
            </a:r>
          </a:p>
        </p:txBody>
      </p:sp>
      <p:pic>
        <p:nvPicPr>
          <p:cNvPr id="5" name="Content Placeholder 4" descr="A screenshot of a cell phone&#10;&#10;Description generated with very high confidence">
            <a:extLst>
              <a:ext uri="{FF2B5EF4-FFF2-40B4-BE49-F238E27FC236}">
                <a16:creationId xmlns:a16="http://schemas.microsoft.com/office/drawing/2014/main" id="{3C1C0F38-C3F7-4788-8530-5533A5F5404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1502" y="2349910"/>
            <a:ext cx="8645797" cy="1799303"/>
          </a:xfrm>
        </p:spPr>
      </p:pic>
    </p:spTree>
    <p:extLst>
      <p:ext uri="{BB962C8B-B14F-4D97-AF65-F5344CB8AC3E}">
        <p14:creationId xmlns:p14="http://schemas.microsoft.com/office/powerpoint/2010/main" val="879589310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6</TotalTime>
  <Words>40</Words>
  <Application>Microsoft Office PowerPoint</Application>
  <PresentationFormat>On-screen Show (4:3)</PresentationFormat>
  <Paragraphs>9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Trebuchet MS</vt:lpstr>
      <vt:lpstr>Wingdings 3</vt:lpstr>
      <vt:lpstr>Facet</vt:lpstr>
      <vt:lpstr>Determining Market Share of Walmart, Kmart and Target</vt:lpstr>
      <vt:lpstr>Model</vt:lpstr>
      <vt:lpstr>Results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LR Wei</dc:creator>
  <cp:lastModifiedBy>LR Wei</cp:lastModifiedBy>
  <cp:revision>4</cp:revision>
  <dcterms:created xsi:type="dcterms:W3CDTF">2018-10-12T00:54:10Z</dcterms:created>
  <dcterms:modified xsi:type="dcterms:W3CDTF">2018-10-12T01:00:11Z</dcterms:modified>
</cp:coreProperties>
</file>