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ANP - MARKET SHARE OF WALMART,KMARTAND TARGET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ALTERNATIVES:  </a:t>
            </a:r>
          </a:p>
          <a:p>
            <a:pPr lvl="1"/>
            <a:r>
              <a:rPr lang="en-US" sz="3600" dirty="0"/>
              <a:t>Walmart</a:t>
            </a:r>
          </a:p>
          <a:p>
            <a:pPr lvl="1"/>
            <a:r>
              <a:rPr lang="en-US" sz="3600" dirty="0"/>
              <a:t>Kmart</a:t>
            </a:r>
          </a:p>
          <a:p>
            <a:pPr lvl="1"/>
            <a:r>
              <a:rPr lang="en-US" sz="3600" dirty="0"/>
              <a:t>Target.</a:t>
            </a:r>
            <a:endParaRPr lang="en-US" sz="400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392784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/>
              <a:t>Model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D0DE2F-AAE3-4DE6-935C-EB6C3B483D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974" y="1139465"/>
            <a:ext cx="80010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7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6885DC4-C0F1-462D-8ED9-4B20D18139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4004" y="1426548"/>
            <a:ext cx="7203905" cy="4821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17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MARKET SHARE OF WALMART,KMARTAND TARGET 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Wei, Lirong</cp:lastModifiedBy>
  <cp:revision>12</cp:revision>
  <dcterms:created xsi:type="dcterms:W3CDTF">2020-07-09T21:59:17Z</dcterms:created>
  <dcterms:modified xsi:type="dcterms:W3CDTF">2020-07-12T19:58:59Z</dcterms:modified>
</cp:coreProperties>
</file>