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ANP - MARKET SHARE OF SPECIALTY RETAILERS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ALTERNATIVES:  </a:t>
            </a:r>
          </a:p>
          <a:p>
            <a:pPr lvl="1"/>
            <a:r>
              <a:rPr lang="en-US" sz="2800" dirty="0"/>
              <a:t>Abercrombie&amp; Fitch</a:t>
            </a:r>
          </a:p>
          <a:p>
            <a:pPr lvl="1"/>
            <a:r>
              <a:rPr lang="en-US" sz="2800" dirty="0"/>
              <a:t>American Eagle</a:t>
            </a:r>
          </a:p>
          <a:p>
            <a:pPr lvl="1"/>
            <a:r>
              <a:rPr lang="en-US" sz="2800" dirty="0"/>
              <a:t>Pacific </a:t>
            </a:r>
            <a:r>
              <a:rPr lang="en-US" sz="2800" dirty="0" err="1"/>
              <a:t>Sunwear</a:t>
            </a:r>
            <a:endParaRPr lang="en-US" sz="400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392784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/>
              <a:t>Model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1E2F519-7D12-409C-A7E5-4F49330B6C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635" y="1053184"/>
            <a:ext cx="6453286" cy="5494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7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5AC83E8-D9AF-42F5-A224-DD9A99009E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1624" y="1569947"/>
            <a:ext cx="6784464" cy="4678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18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MARKET SHARE OF SPECIALTY RETAILERS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Wei, Lirong</cp:lastModifiedBy>
  <cp:revision>10</cp:revision>
  <dcterms:created xsi:type="dcterms:W3CDTF">2020-07-09T21:59:17Z</dcterms:created>
  <dcterms:modified xsi:type="dcterms:W3CDTF">2020-07-12T19:55:14Z</dcterms:modified>
</cp:coreProperties>
</file>