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ANP - MARKET SHARE OF SOUP POWDERS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lvl="1"/>
            <a:r>
              <a:rPr lang="en-US" sz="3200" dirty="0"/>
              <a:t>OMO</a:t>
            </a:r>
          </a:p>
          <a:p>
            <a:pPr lvl="1"/>
            <a:r>
              <a:rPr lang="en-US" sz="3200" dirty="0"/>
              <a:t>Ariel</a:t>
            </a:r>
            <a:endParaRPr lang="en-US" sz="2132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392784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/>
              <a:t>Model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4E012E-61CF-481D-8ABE-F96B2EB8DF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5484" y="921673"/>
            <a:ext cx="7026849" cy="554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1B061BD-C46C-4E4B-8338-703019F002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3363"/>
          <a:stretch/>
        </p:blipFill>
        <p:spPr>
          <a:xfrm>
            <a:off x="609599" y="1930400"/>
            <a:ext cx="7620301" cy="3612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13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MARKET SHARE OF SOUP POWDERS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Wei, Lirong</cp:lastModifiedBy>
  <cp:revision>9</cp:revision>
  <dcterms:created xsi:type="dcterms:W3CDTF">2020-07-09T21:59:17Z</dcterms:created>
  <dcterms:modified xsi:type="dcterms:W3CDTF">2020-07-12T19:53:34Z</dcterms:modified>
</cp:coreProperties>
</file>