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ANP - MARKET SHARE	OF PC	SELLING	COMPANIES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ALTERNATIVES:  </a:t>
            </a:r>
          </a:p>
          <a:p>
            <a:pPr lvl="1"/>
            <a:r>
              <a:rPr lang="en-US" sz="3200" dirty="0"/>
              <a:t>Dell</a:t>
            </a:r>
          </a:p>
          <a:p>
            <a:pPr lvl="1"/>
            <a:r>
              <a:rPr lang="en-US" sz="3200" dirty="0"/>
              <a:t>IBM</a:t>
            </a:r>
          </a:p>
          <a:p>
            <a:pPr lvl="1"/>
            <a:r>
              <a:rPr lang="en-US" sz="3200" dirty="0" err="1"/>
              <a:t>Toshib</a:t>
            </a:r>
            <a:endParaRPr lang="en-US" sz="2132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392784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/>
              <a:t>Model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E2DF55F-CE5A-4CDD-80D0-EBCC083978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4132" y="392784"/>
            <a:ext cx="6028589" cy="605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77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50C23E7-C787-477A-8F95-DE544DACCB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599" y="1425271"/>
            <a:ext cx="7205222" cy="4959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11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MARKET SHARE OF PC SELLING COMPANIES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Wei, Lirong</cp:lastModifiedBy>
  <cp:revision>8</cp:revision>
  <dcterms:created xsi:type="dcterms:W3CDTF">2020-07-09T21:59:17Z</dcterms:created>
  <dcterms:modified xsi:type="dcterms:W3CDTF">2020-07-12T19:50:07Z</dcterms:modified>
</cp:coreProperties>
</file>