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ANP - MARKET SHARE OF INTERNET CONNECTION METHODS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lvl="1"/>
            <a:r>
              <a:rPr lang="en-US" sz="2800" dirty="0"/>
              <a:t>Internet Access through digital subscriber line (DSL), </a:t>
            </a:r>
          </a:p>
          <a:p>
            <a:pPr lvl="1"/>
            <a:r>
              <a:rPr lang="en-US" sz="2800" dirty="0"/>
              <a:t>Internet access through cable</a:t>
            </a:r>
          </a:p>
          <a:p>
            <a:pPr lvl="1"/>
            <a:r>
              <a:rPr lang="en-US" sz="2800" dirty="0"/>
              <a:t>Internet access through dial-up</a:t>
            </a:r>
            <a:endParaRPr lang="en-US" sz="857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392784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/>
              <a:t>Model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A40795-675C-4249-8C0D-F025EF4A41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7261" y="392784"/>
            <a:ext cx="5584792" cy="595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9F17242-E75E-42D0-92B8-7630E30768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5075" y="1269999"/>
            <a:ext cx="8430706" cy="5302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</TotalTime>
  <Words>29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MARKET SHARE OF INTERNET CONNECTION METHODS 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Wei, Lirong</cp:lastModifiedBy>
  <cp:revision>7</cp:revision>
  <dcterms:created xsi:type="dcterms:W3CDTF">2020-07-09T21:59:17Z</dcterms:created>
  <dcterms:modified xsi:type="dcterms:W3CDTF">2020-07-12T19:47:02Z</dcterms:modified>
</cp:coreProperties>
</file>