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ANP - MARKET SHARE OF GLYPHOSATE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2800" dirty="0"/>
              <a:t>Generics 360</a:t>
            </a:r>
          </a:p>
          <a:p>
            <a:pPr lvl="1"/>
            <a:r>
              <a:rPr lang="en-US" sz="2800" dirty="0"/>
              <a:t>Roundup Original</a:t>
            </a:r>
          </a:p>
          <a:p>
            <a:pPr lvl="1"/>
            <a:r>
              <a:rPr lang="en-US" sz="2800" dirty="0"/>
              <a:t>Roundup </a:t>
            </a:r>
            <a:r>
              <a:rPr lang="en-US" sz="2800" dirty="0" err="1"/>
              <a:t>Transorb</a:t>
            </a:r>
            <a:endParaRPr lang="en-US" sz="2800" dirty="0"/>
          </a:p>
          <a:p>
            <a:pPr lvl="1"/>
            <a:r>
              <a:rPr lang="en-US" sz="2800" dirty="0"/>
              <a:t>Roundup WG</a:t>
            </a:r>
          </a:p>
          <a:p>
            <a:pPr lvl="1"/>
            <a:r>
              <a:rPr lang="en-US" sz="2800" dirty="0" err="1"/>
              <a:t>Zapp</a:t>
            </a:r>
            <a:r>
              <a:rPr lang="en-US" sz="2800" dirty="0"/>
              <a:t> Q</a:t>
            </a:r>
            <a:endParaRPr lang="en-US" sz="400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39278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/>
              <a:t>Model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5630AC-C98D-476D-A317-3B008CDBBF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481" y="1136027"/>
            <a:ext cx="6996608" cy="547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154D24-21BC-4894-A189-BCBCEBC94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555" y="1247873"/>
            <a:ext cx="6779363" cy="5275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20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GLYPHOSATE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9</cp:revision>
  <dcterms:created xsi:type="dcterms:W3CDTF">2020-07-09T21:59:17Z</dcterms:created>
  <dcterms:modified xsi:type="dcterms:W3CDTF">2020-07-10T23:39:19Z</dcterms:modified>
</cp:coreProperties>
</file>