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8" r:id="rId3"/>
    <p:sldId id="257" r:id="rId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8" d="100"/>
          <a:sy n="68" d="100"/>
        </p:scale>
        <p:origin x="126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83804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81057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14649711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800968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90262283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695263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652300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19091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80402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33376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7/10/2020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97192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7/10/2020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7203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7/10/2020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43676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7/10/2020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9739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7/10/2020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76416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7/10/2020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06993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C2C13C-0037-49BF-9F3C-0DAFB3D043E0}" type="datetimeFigureOut">
              <a:rPr lang="en-US" smtClean="0"/>
              <a:t>7/10/2020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12265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7828910D-F020-4FF1-B52E-692A3FA881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ANP - MARKET SHARE OF DVDPLAYERS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A932B7A4-BFE6-4378-99DE-2D6E610452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4000" dirty="0"/>
              <a:t>ALTERNATIVES:  </a:t>
            </a:r>
          </a:p>
          <a:p>
            <a:pPr lvl="1"/>
            <a:r>
              <a:rPr lang="en-US" sz="2800" dirty="0" err="1"/>
              <a:t>Gradiente</a:t>
            </a:r>
            <a:endParaRPr lang="en-US" sz="2800" dirty="0"/>
          </a:p>
          <a:p>
            <a:pPr lvl="1"/>
            <a:r>
              <a:rPr lang="en-US" sz="2800" dirty="0"/>
              <a:t>Philips</a:t>
            </a:r>
          </a:p>
          <a:p>
            <a:pPr lvl="1"/>
            <a:r>
              <a:rPr lang="en-US" sz="2800" dirty="0"/>
              <a:t>L&amp;G</a:t>
            </a:r>
          </a:p>
          <a:p>
            <a:pPr lvl="1"/>
            <a:r>
              <a:rPr lang="en-US" sz="2800" dirty="0"/>
              <a:t>Sony</a:t>
            </a:r>
          </a:p>
          <a:p>
            <a:pPr lvl="1"/>
            <a:r>
              <a:rPr lang="en-US" sz="2800" dirty="0"/>
              <a:t>Outros.</a:t>
            </a:r>
            <a:endParaRPr lang="en-US" sz="213200" dirty="0"/>
          </a:p>
        </p:txBody>
      </p:sp>
    </p:spTree>
    <p:extLst>
      <p:ext uri="{BB962C8B-B14F-4D97-AF65-F5344CB8AC3E}">
        <p14:creationId xmlns:p14="http://schemas.microsoft.com/office/powerpoint/2010/main" val="18304544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7828910D-F020-4FF1-B52E-692A3FA881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9026" y="392784"/>
            <a:ext cx="6347713" cy="1320800"/>
          </a:xfrm>
        </p:spPr>
        <p:txBody>
          <a:bodyPr>
            <a:normAutofit/>
          </a:bodyPr>
          <a:lstStyle/>
          <a:p>
            <a:r>
              <a:rPr lang="en-US" dirty="0"/>
              <a:t>Model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0F294D5D-15A1-4DCF-BEB4-CF67481237B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4144" y="974889"/>
            <a:ext cx="6814107" cy="55910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67740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368EC8BD-3EED-49EC-9BE4-A53729162E3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5822" y="816637"/>
            <a:ext cx="5886450" cy="5672626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3D066BFA-9B2E-4347-A8D2-C6FFE8DCC4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Results</a:t>
            </a:r>
          </a:p>
        </p:txBody>
      </p:sp>
    </p:spTree>
    <p:extLst>
      <p:ext uri="{BB962C8B-B14F-4D97-AF65-F5344CB8AC3E}">
        <p14:creationId xmlns:p14="http://schemas.microsoft.com/office/powerpoint/2010/main" val="1135840648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12</TotalTime>
  <Words>18</Words>
  <Application>Microsoft Office PowerPoint</Application>
  <PresentationFormat>On-screen Show (4:3)</PresentationFormat>
  <Paragraphs>9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Trebuchet MS</vt:lpstr>
      <vt:lpstr>Wingdings 3</vt:lpstr>
      <vt:lpstr>Facet</vt:lpstr>
      <vt:lpstr>ANP - MARKET SHARE OF DVDPLAYERS</vt:lpstr>
      <vt:lpstr>Model</vt:lpstr>
      <vt:lpstr>Results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ANP - MARKET SHARE OF ATHLETIC SPORTS SHOES</dc:title>
  <dc:creator>Wei, Lirong</dc:creator>
  <cp:lastModifiedBy>Wei, Lirong</cp:lastModifiedBy>
  <cp:revision>8</cp:revision>
  <dcterms:created xsi:type="dcterms:W3CDTF">2020-07-09T21:59:17Z</dcterms:created>
  <dcterms:modified xsi:type="dcterms:W3CDTF">2020-07-10T23:37:20Z</dcterms:modified>
</cp:coreProperties>
</file>