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ANP - MARKET SHARE OF DOG TREATS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lvl="1"/>
            <a:r>
              <a:rPr lang="en-US" sz="3200" dirty="0" err="1"/>
              <a:t>Pupperoni</a:t>
            </a:r>
            <a:endParaRPr lang="en-US" sz="3200" dirty="0"/>
          </a:p>
          <a:p>
            <a:pPr lvl="1"/>
            <a:r>
              <a:rPr lang="en-US" sz="3200" dirty="0" err="1"/>
              <a:t>Beggin</a:t>
            </a:r>
            <a:r>
              <a:rPr lang="en-US" sz="3200" dirty="0"/>
              <a:t> Strips </a:t>
            </a:r>
          </a:p>
          <a:p>
            <a:pPr lvl="1"/>
            <a:r>
              <a:rPr lang="en-US" sz="3200" dirty="0"/>
              <a:t>and Milk Bone Soft &amp; Chew</a:t>
            </a:r>
            <a:endParaRPr lang="en-US" sz="1028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392784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/>
              <a:t>Model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D5D8B44-B622-4E8F-9C58-CEE3FCCA00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864" y="1286169"/>
            <a:ext cx="7148758" cy="494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09674-62ED-4894-A00B-D6B2F8579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C4D4BF-A73E-490A-B360-8633439006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048" y="1628743"/>
            <a:ext cx="7539904" cy="476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20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MARKET SHARE OF DOG TREATS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Wei, Lirong</cp:lastModifiedBy>
  <cp:revision>7</cp:revision>
  <dcterms:created xsi:type="dcterms:W3CDTF">2020-07-09T21:59:17Z</dcterms:created>
  <dcterms:modified xsi:type="dcterms:W3CDTF">2020-07-10T23:31:40Z</dcterms:modified>
</cp:coreProperties>
</file>