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CEREAL INDUSTRY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Kellogg</a:t>
            </a:r>
          </a:p>
          <a:p>
            <a:pPr lvl="1"/>
            <a:r>
              <a:rPr lang="en-US" sz="2800" dirty="0"/>
              <a:t>General Miles</a:t>
            </a:r>
          </a:p>
          <a:p>
            <a:pPr lvl="1"/>
            <a:r>
              <a:rPr lang="en-US" sz="2800" dirty="0"/>
              <a:t>Post</a:t>
            </a:r>
          </a:p>
          <a:p>
            <a:pPr lvl="1"/>
            <a:r>
              <a:rPr lang="en-US" sz="2800" dirty="0"/>
              <a:t>Quaker</a:t>
            </a:r>
          </a:p>
          <a:p>
            <a:pPr lvl="1"/>
            <a:r>
              <a:rPr lang="en-US" sz="2800" dirty="0"/>
              <a:t>Nabisco</a:t>
            </a:r>
          </a:p>
          <a:p>
            <a:pPr lvl="1"/>
            <a:r>
              <a:rPr lang="en-US" sz="2800" dirty="0" err="1"/>
              <a:t>Ralsto</a:t>
            </a:r>
            <a:endParaRPr lang="en-US" sz="413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60E42D-98D0-4F0C-BFAA-133E5EB54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46" y="0"/>
            <a:ext cx="7229707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01CB73-9F82-47C5-AB00-80C8487224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838" y="1534220"/>
            <a:ext cx="7349268" cy="494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18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CEREAL INDUSTRY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6</cp:revision>
  <dcterms:created xsi:type="dcterms:W3CDTF">2020-07-09T21:59:17Z</dcterms:created>
  <dcterms:modified xsi:type="dcterms:W3CDTF">2020-07-10T23:27:25Z</dcterms:modified>
</cp:coreProperties>
</file>