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BEER MARKET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it-IT" sz="3200" dirty="0"/>
              <a:t>Skol</a:t>
            </a:r>
          </a:p>
          <a:p>
            <a:pPr lvl="1"/>
            <a:r>
              <a:rPr lang="it-IT" sz="3200" dirty="0"/>
              <a:t>Nova Schin</a:t>
            </a:r>
          </a:p>
          <a:p>
            <a:pPr lvl="1"/>
            <a:r>
              <a:rPr lang="it-IT" sz="3200" dirty="0"/>
              <a:t>Brahma</a:t>
            </a:r>
          </a:p>
          <a:p>
            <a:pPr lvl="1"/>
            <a:r>
              <a:rPr lang="it-IT" sz="3200" dirty="0"/>
              <a:t>Antarctica</a:t>
            </a:r>
            <a:endParaRPr lang="en-US" sz="199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2FA725-D8A8-4BF7-B7A9-AB9631467C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5" y="1053184"/>
            <a:ext cx="729615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00E3CCF-83B6-41FF-BB6B-B00DC3D3BF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8806" y="1391991"/>
            <a:ext cx="7365322" cy="520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16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BEER MARKET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5</cp:revision>
  <dcterms:created xsi:type="dcterms:W3CDTF">2020-07-09T21:59:17Z</dcterms:created>
  <dcterms:modified xsi:type="dcterms:W3CDTF">2020-07-10T23:25:53Z</dcterms:modified>
</cp:coreProperties>
</file>