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AUTOMOBILE PRODUCERS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600" dirty="0"/>
              <a:t>Ford</a:t>
            </a:r>
          </a:p>
          <a:p>
            <a:pPr lvl="1"/>
            <a:r>
              <a:rPr lang="en-US" sz="3600" dirty="0"/>
              <a:t>Fiat</a:t>
            </a:r>
          </a:p>
          <a:p>
            <a:pPr lvl="1"/>
            <a:r>
              <a:rPr lang="en-US" sz="3600" dirty="0"/>
              <a:t>GM</a:t>
            </a:r>
          </a:p>
          <a:p>
            <a:pPr lvl="1"/>
            <a:r>
              <a:rPr lang="en-US" sz="3600" dirty="0"/>
              <a:t>VW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ECE921-5B74-4D9A-AE1A-BB7A8B388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49" y="0"/>
            <a:ext cx="5984253" cy="648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CC8CCA-0F86-4EA8-ADA3-0C3C18C99B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092" y="1489435"/>
            <a:ext cx="7599247" cy="491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15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AUTOMOBILE PRODUCERS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4</cp:revision>
  <dcterms:created xsi:type="dcterms:W3CDTF">2020-07-09T21:59:17Z</dcterms:created>
  <dcterms:modified xsi:type="dcterms:W3CDTF">2020-07-10T21:52:36Z</dcterms:modified>
</cp:coreProperties>
</file>