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8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10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6497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009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02622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95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23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90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40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337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719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20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367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641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993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2C13C-0037-49BF-9F3C-0DAFB3D043E0}" type="datetimeFigureOut">
              <a:rPr lang="en-US" smtClean="0"/>
              <a:t>7/10/2020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18FFB18-5CE7-48AA-A46D-D950B6BE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2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ANP - MARKET SHARE OF AUDIO SYSTEMS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932B7A4-BFE6-4378-99DE-2D6E61045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ALTERNATIVES:  </a:t>
            </a:r>
          </a:p>
          <a:p>
            <a:pPr lvl="1"/>
            <a:r>
              <a:rPr lang="en-US" sz="2400" dirty="0"/>
              <a:t>CCE</a:t>
            </a:r>
          </a:p>
          <a:p>
            <a:pPr lvl="1"/>
            <a:r>
              <a:rPr lang="en-US" sz="2400" dirty="0"/>
              <a:t>Philips</a:t>
            </a:r>
          </a:p>
          <a:p>
            <a:pPr lvl="1"/>
            <a:r>
              <a:rPr lang="en-US" sz="2400" dirty="0" err="1"/>
              <a:t>Gradiente</a:t>
            </a:r>
            <a:endParaRPr lang="en-US" sz="2400" dirty="0"/>
          </a:p>
          <a:p>
            <a:pPr lvl="1"/>
            <a:r>
              <a:rPr lang="en-US" sz="2400" dirty="0"/>
              <a:t>Panasonic</a:t>
            </a:r>
          </a:p>
          <a:p>
            <a:pPr lvl="1"/>
            <a:r>
              <a:rPr lang="en-US" sz="2400" dirty="0"/>
              <a:t>LG</a:t>
            </a:r>
          </a:p>
          <a:p>
            <a:pPr lvl="1"/>
            <a:r>
              <a:rPr lang="en-US" sz="2400" dirty="0"/>
              <a:t>Other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83045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615A49-A74F-4889-98CE-E015FB4D99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2550" y="257175"/>
            <a:ext cx="6438900" cy="634365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7828910D-F020-4FF1-B52E-692A3FA88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026" y="392784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1796774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066BFA-9B2E-4347-A8D2-C6FFE8DCC4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2107D47-2D42-499B-8B02-FEC88D6D1B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654" y="1498601"/>
            <a:ext cx="7631135" cy="440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84064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1224</TotalTime>
  <Words>17</Words>
  <Application>Microsoft Office PowerPoint</Application>
  <PresentationFormat>On-screen Show (4:3)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MARKET SHARE OF AUDIO SYSTEMS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ANP - MARKET SHARE OF ATHLETIC SPORTS SHOES</dc:title>
  <dc:creator>Wei, Lirong</dc:creator>
  <cp:lastModifiedBy>Wei, Lirong</cp:lastModifiedBy>
  <cp:revision>6</cp:revision>
  <dcterms:created xsi:type="dcterms:W3CDTF">2020-07-09T21:59:17Z</dcterms:created>
  <dcterms:modified xsi:type="dcterms:W3CDTF">2020-07-11T18:19:53Z</dcterms:modified>
</cp:coreProperties>
</file>