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- MARKET SHARE OF ATHLETIC SPORTS SHOES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3600" dirty="0"/>
              <a:t>Nike,</a:t>
            </a:r>
          </a:p>
          <a:p>
            <a:pPr lvl="1"/>
            <a:r>
              <a:rPr lang="en-US" sz="3600" dirty="0"/>
              <a:t>Adidas,</a:t>
            </a:r>
          </a:p>
          <a:p>
            <a:pPr lvl="1"/>
            <a:r>
              <a:rPr lang="en-US" sz="3600" dirty="0"/>
              <a:t>Reebok</a:t>
            </a:r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15EB7C8-7E3B-4F8F-9BCE-14ED2293C5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2299" y="392784"/>
            <a:ext cx="7559401" cy="62484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16D3B6F-9A26-42F4-AD6D-115482DF9C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376313"/>
            <a:ext cx="8152148" cy="4462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17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ATHLETIC SPORTS SHOES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2</cp:revision>
  <dcterms:created xsi:type="dcterms:W3CDTF">2020-07-09T21:59:17Z</dcterms:created>
  <dcterms:modified xsi:type="dcterms:W3CDTF">2020-07-09T22:04:25Z</dcterms:modified>
</cp:coreProperties>
</file>