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6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2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6514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77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838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23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65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8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0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0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2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3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5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7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873674-319C-46EB-AC44-6A8460EA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ANP - Sporting apparel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8A8C6D2-5F15-4FC1-BEFF-9943ED2C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6583054" cy="4442091"/>
          </a:xfrm>
        </p:spPr>
        <p:txBody>
          <a:bodyPr>
            <a:normAutofit/>
          </a:bodyPr>
          <a:lstStyle/>
          <a:p>
            <a:r>
              <a:rPr lang="en-US" sz="2800" dirty="0"/>
              <a:t>This model estimate the market share of distilled spirits in the United States.</a:t>
            </a:r>
          </a:p>
          <a:p>
            <a:r>
              <a:rPr lang="en-US" sz="2000" b="1" dirty="0"/>
              <a:t>Nike:</a:t>
            </a:r>
            <a:r>
              <a:rPr lang="en-US" sz="2000" dirty="0"/>
              <a:t> 69.2% </a:t>
            </a:r>
            <a:r>
              <a:rPr lang="en-US" sz="2000" b="1" dirty="0"/>
              <a:t>Adidas:</a:t>
            </a:r>
            <a:r>
              <a:rPr lang="en-US" sz="2000" dirty="0"/>
              <a:t> 15.4% </a:t>
            </a:r>
            <a:r>
              <a:rPr lang="en-US" sz="2000" b="1" dirty="0"/>
              <a:t>Under </a:t>
            </a:r>
            <a:r>
              <a:rPr lang="en-US" sz="2000" b="1" dirty="0" err="1"/>
              <a:t>Armour</a:t>
            </a:r>
            <a:r>
              <a:rPr lang="en-US" sz="2000" b="1" dirty="0"/>
              <a:t>:</a:t>
            </a:r>
            <a:r>
              <a:rPr lang="en-US" sz="2000" dirty="0"/>
              <a:t> 13.8%</a:t>
            </a:r>
          </a:p>
        </p:txBody>
      </p:sp>
    </p:spTree>
    <p:extLst>
      <p:ext uri="{BB962C8B-B14F-4D97-AF65-F5344CB8AC3E}">
        <p14:creationId xmlns:p14="http://schemas.microsoft.com/office/powerpoint/2010/main" val="35224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DD79D-FA6C-4341-AC8B-741846C9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76770E8-A74C-4F7E-BD7F-38450B3D6263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5" t="9298" r="2959" b="11575"/>
          <a:stretch/>
        </p:blipFill>
        <p:spPr>
          <a:xfrm>
            <a:off x="609599" y="1270000"/>
            <a:ext cx="7808537" cy="510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0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343E-C719-4F51-8EA8-DDA0CAADE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B6638F-F8D2-4441-9A47-0BFF2EC44798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74" t="17115" r="38871" b="47013"/>
          <a:stretch/>
        </p:blipFill>
        <p:spPr bwMode="auto">
          <a:xfrm>
            <a:off x="735289" y="1489435"/>
            <a:ext cx="7192653" cy="41006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532519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</TotalTime>
  <Words>33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Sporting apparel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16</cp:revision>
  <dcterms:created xsi:type="dcterms:W3CDTF">2019-06-08T02:07:12Z</dcterms:created>
  <dcterms:modified xsi:type="dcterms:W3CDTF">2019-06-08T03:37:24Z</dcterms:modified>
</cp:coreProperties>
</file>