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U.S. Spirits Market Share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7063821" cy="4442091"/>
          </a:xfrm>
        </p:spPr>
        <p:txBody>
          <a:bodyPr>
            <a:normAutofit/>
          </a:bodyPr>
          <a:lstStyle/>
          <a:p>
            <a:r>
              <a:rPr lang="en-US" sz="2400" dirty="0"/>
              <a:t>This model estimate the market share of distilled spirits in the United States.</a:t>
            </a:r>
          </a:p>
          <a:p>
            <a:r>
              <a:rPr lang="en-US" dirty="0"/>
              <a:t>● Tequila</a:t>
            </a:r>
          </a:p>
          <a:p>
            <a:r>
              <a:rPr lang="en-US" dirty="0"/>
              <a:t>● Vodka</a:t>
            </a:r>
          </a:p>
          <a:p>
            <a:r>
              <a:rPr lang="en-US" dirty="0"/>
              <a:t>● Whisky</a:t>
            </a:r>
          </a:p>
          <a:p>
            <a:r>
              <a:rPr lang="en-US" dirty="0"/>
              <a:t>● Brandy</a:t>
            </a:r>
          </a:p>
          <a:p>
            <a:r>
              <a:rPr lang="en-US" dirty="0"/>
              <a:t>● Gin</a:t>
            </a:r>
          </a:p>
          <a:p>
            <a:r>
              <a:rPr lang="en-US" dirty="0"/>
              <a:t>● Rum</a:t>
            </a:r>
          </a:p>
          <a:p>
            <a:r>
              <a:rPr lang="en-US" dirty="0"/>
              <a:t>● Liquors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CA041EC9-EA9B-4AA8-89E8-994C5BC14B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6781" y="1649691"/>
            <a:ext cx="5651379" cy="489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092F09-FDFA-495F-9A3A-B01EED9C2E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262" y="1703598"/>
            <a:ext cx="6969690" cy="408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39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U.S. Spirits Market Share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16</cp:revision>
  <dcterms:created xsi:type="dcterms:W3CDTF">2019-06-08T02:07:12Z</dcterms:created>
  <dcterms:modified xsi:type="dcterms:W3CDTF">2019-06-09T01:28:32Z</dcterms:modified>
</cp:coreProperties>
</file>