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0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463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324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965149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877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183868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1233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9658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10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181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607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00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423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705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534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67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055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179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9873674-319C-46EB-AC44-6A8460EA8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ANP - Market share of small SUV segment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8A8C6D2-5F15-4FC1-BEFF-9943ED2C29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2160590"/>
            <a:ext cx="7063821" cy="4442091"/>
          </a:xfrm>
        </p:spPr>
        <p:txBody>
          <a:bodyPr>
            <a:normAutofit/>
          </a:bodyPr>
          <a:lstStyle/>
          <a:p>
            <a:r>
              <a:rPr lang="en-US" sz="2400" dirty="0"/>
              <a:t> Market Share Model: What is the relative market share of the small/compact SUV segment in the United States for </a:t>
            </a:r>
          </a:p>
          <a:p>
            <a:pPr lvl="1"/>
            <a:r>
              <a:rPr lang="en-US" sz="2200" dirty="0"/>
              <a:t>the Subaru Forester</a:t>
            </a:r>
          </a:p>
          <a:p>
            <a:pPr lvl="1"/>
            <a:r>
              <a:rPr lang="en-US" sz="2200" dirty="0"/>
              <a:t>Honda CRV</a:t>
            </a:r>
          </a:p>
          <a:p>
            <a:pPr lvl="1"/>
            <a:r>
              <a:rPr lang="en-US" sz="2200" dirty="0"/>
              <a:t>and Toyota RAV4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52246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DD79D-FA6C-4341-AC8B-741846C95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8B72BAA-7D40-44D8-8955-7733AFA569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8837" y="1420861"/>
            <a:ext cx="7855564" cy="4827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203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F343E-C719-4F51-8EA8-DDA0CAADE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E448DBF-AF55-4B8D-8F5C-01F3D22349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464" y="1377500"/>
            <a:ext cx="7794453" cy="276676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903D149-9F21-4DBD-B504-815116556F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0541" y="4635940"/>
            <a:ext cx="6901871" cy="1350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325195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55</TotalTime>
  <Words>41</Words>
  <Application>Microsoft Office PowerPoint</Application>
  <PresentationFormat>On-screen Show (4:3)</PresentationFormat>
  <Paragraphs>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ANP - Market share of small SUV segment</vt:lpstr>
      <vt:lpstr>Model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LR Wei</dc:creator>
  <cp:lastModifiedBy>LR Wei</cp:lastModifiedBy>
  <cp:revision>13</cp:revision>
  <dcterms:created xsi:type="dcterms:W3CDTF">2019-06-08T02:07:12Z</dcterms:created>
  <dcterms:modified xsi:type="dcterms:W3CDTF">2019-06-08T03:27:03Z</dcterms:modified>
</cp:coreProperties>
</file>