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0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463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24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6514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877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8386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23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9658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8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07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00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42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5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34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7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55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7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873674-319C-46EB-AC44-6A8460EA8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ANP - Market share of gaming systems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8A8C6D2-5F15-4FC1-BEFF-9943ED2C2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160590"/>
            <a:ext cx="8015927" cy="4442091"/>
          </a:xfrm>
        </p:spPr>
        <p:txBody>
          <a:bodyPr>
            <a:normAutofit/>
          </a:bodyPr>
          <a:lstStyle/>
          <a:p>
            <a:r>
              <a:rPr lang="en-US" sz="2800" dirty="0"/>
              <a:t>The market share of gaming systems is investigated. </a:t>
            </a:r>
          </a:p>
          <a:p>
            <a:r>
              <a:rPr lang="en-US" sz="2800" dirty="0"/>
              <a:t>The alternatives for this model include:</a:t>
            </a:r>
          </a:p>
          <a:p>
            <a:pPr lvl="1"/>
            <a:r>
              <a:rPr lang="en-US" sz="2400" dirty="0"/>
              <a:t>Nintendo Switch</a:t>
            </a:r>
          </a:p>
          <a:p>
            <a:pPr lvl="1"/>
            <a:r>
              <a:rPr lang="en-US" sz="2400" dirty="0"/>
              <a:t>PlayStation 4</a:t>
            </a:r>
          </a:p>
          <a:p>
            <a:pPr lvl="1"/>
            <a:r>
              <a:rPr lang="en-US" sz="2400" dirty="0"/>
              <a:t>Xbox One</a:t>
            </a:r>
          </a:p>
        </p:txBody>
      </p:sp>
    </p:spTree>
    <p:extLst>
      <p:ext uri="{BB962C8B-B14F-4D97-AF65-F5344CB8AC3E}">
        <p14:creationId xmlns:p14="http://schemas.microsoft.com/office/powerpoint/2010/main" val="352246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DD79D-FA6C-4341-AC8B-741846C95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738CAE3-6F75-452A-A55D-10FFA85665CE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51" y="1649691"/>
            <a:ext cx="8147902" cy="4883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203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F343E-C719-4F51-8EA8-DDA0CAADE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A56A5C-6E05-4677-841D-4946D81D2C3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50" y="1354519"/>
            <a:ext cx="7704842" cy="293761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4741EAA-A737-40D2-A83C-A803817E771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815" y="4091234"/>
            <a:ext cx="3388164" cy="2766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25195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</TotalTime>
  <Words>31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Market share of gaming systems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LR Wei</dc:creator>
  <cp:lastModifiedBy>LR Wei</cp:lastModifiedBy>
  <cp:revision>9</cp:revision>
  <dcterms:created xsi:type="dcterms:W3CDTF">2019-06-08T02:07:12Z</dcterms:created>
  <dcterms:modified xsi:type="dcterms:W3CDTF">2019-06-08T03:18:23Z</dcterms:modified>
</cp:coreProperties>
</file>