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Market Share of energy source </a:t>
            </a:r>
            <a:r>
              <a:rPr lang="en-US"/>
              <a:t>industrye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092100" cy="4442091"/>
          </a:xfrm>
        </p:spPr>
        <p:txBody>
          <a:bodyPr>
            <a:normAutofit/>
          </a:bodyPr>
          <a:lstStyle/>
          <a:p>
            <a:r>
              <a:rPr lang="en-US" sz="2800" dirty="0"/>
              <a:t>There are obviously many different energy sources utilized in the United States, but they are often broken down into three main categories: </a:t>
            </a:r>
          </a:p>
          <a:p>
            <a:r>
              <a:rPr lang="en-US" sz="2800" dirty="0"/>
              <a:t>• Fossil Fuels </a:t>
            </a:r>
          </a:p>
          <a:p>
            <a:r>
              <a:rPr lang="en-US" sz="2800" dirty="0"/>
              <a:t>• Nuclear </a:t>
            </a:r>
          </a:p>
          <a:p>
            <a:r>
              <a:rPr lang="en-US" sz="2800" dirty="0"/>
              <a:t>• Renewable 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C3133B2-046F-4D84-AE0C-2E5F0E88F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950" y="1686419"/>
            <a:ext cx="8088126" cy="484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68C3AC-EA7B-4AB0-86B8-A9A8D811C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229" y="1224468"/>
            <a:ext cx="6130896" cy="537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41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energy source industrye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9</cp:revision>
  <dcterms:created xsi:type="dcterms:W3CDTF">2019-06-08T02:07:12Z</dcterms:created>
  <dcterms:modified xsi:type="dcterms:W3CDTF">2019-06-09T01:27:06Z</dcterms:modified>
</cp:coreProperties>
</file>