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Market share of cosmetic retailers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092100" cy="4442091"/>
          </a:xfrm>
        </p:spPr>
        <p:txBody>
          <a:bodyPr>
            <a:normAutofit/>
          </a:bodyPr>
          <a:lstStyle/>
          <a:p>
            <a:r>
              <a:rPr lang="en-US" sz="2800" dirty="0"/>
              <a:t>This model examined three cosmetic retailers and their share in the U.S. market: </a:t>
            </a:r>
            <a:r>
              <a:rPr lang="en-US" sz="2800" dirty="0" err="1"/>
              <a:t>Ulta</a:t>
            </a:r>
            <a:r>
              <a:rPr lang="en-US" sz="2800" dirty="0"/>
              <a:t>, Sephora, and Amazon.</a:t>
            </a:r>
          </a:p>
          <a:p>
            <a:r>
              <a:rPr lang="en-US" sz="3000" dirty="0"/>
              <a:t>Criteria: </a:t>
            </a:r>
          </a:p>
          <a:p>
            <a:pPr lvl="1"/>
            <a:r>
              <a:rPr lang="en-US" sz="1800" dirty="0"/>
              <a:t>Stores</a:t>
            </a:r>
          </a:p>
          <a:p>
            <a:pPr lvl="1"/>
            <a:r>
              <a:rPr lang="en-US" sz="1800" dirty="0"/>
              <a:t>Financial</a:t>
            </a:r>
          </a:p>
          <a:p>
            <a:pPr lvl="1"/>
            <a:r>
              <a:rPr lang="en-US" sz="1800" dirty="0"/>
              <a:t>Online</a:t>
            </a:r>
          </a:p>
          <a:p>
            <a:pPr lvl="1"/>
            <a:r>
              <a:rPr lang="en-US" sz="1800" dirty="0"/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62D75F-319A-4359-85AD-101E1F2FEB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4542" y="1451729"/>
            <a:ext cx="5606390" cy="521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3CA1D1-274E-4AB3-8E62-3E7E4CCBD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87" y="1697924"/>
            <a:ext cx="8835225" cy="201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39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cosmetic retailers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7</cp:revision>
  <dcterms:created xsi:type="dcterms:W3CDTF">2019-06-08T02:07:12Z</dcterms:created>
  <dcterms:modified xsi:type="dcterms:W3CDTF">2019-06-08T03:12:14Z</dcterms:modified>
</cp:coreProperties>
</file>