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6"/>
  </p:normalViewPr>
  <p:slideViewPr>
    <p:cSldViewPr snapToGrid="0">
      <p:cViewPr varScale="1">
        <p:scale>
          <a:sx n="105" d="100"/>
          <a:sy n="105" d="100"/>
        </p:scale>
        <p:origin x="18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10/8/21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463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10/8/21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24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10/8/21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6514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10/8/21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877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10/8/21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8386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10/8/21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23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10/8/21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9658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10/8/21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10/8/21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8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10/8/21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07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10/8/21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00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10/8/21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42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10/8/21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5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10/8/21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34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10/8/21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7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10/8/21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55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6615D-448C-4204-90E0-C74902F18CA2}" type="datetimeFigureOut">
              <a:rPr lang="en-US" smtClean="0"/>
              <a:t>10/8/21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7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873674-319C-46EB-AC44-6A8460EA8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ANP </a:t>
            </a:r>
            <a:r>
              <a:rPr lang="en-US"/>
              <a:t>- </a:t>
            </a:r>
            <a:r>
              <a:rPr lang="en-US" b="1"/>
              <a:t>Market share for US mobile telephone carriers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8A8C6D2-5F15-4FC1-BEFF-9943ED2C2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60590"/>
            <a:ext cx="7092100" cy="4442091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Alternatives:</a:t>
            </a:r>
          </a:p>
          <a:p>
            <a:pPr lvl="1"/>
            <a:r>
              <a:rPr lang="en-US" sz="2400" dirty="0"/>
              <a:t>AT&amp;T, T-Mobile and Verizon</a:t>
            </a:r>
          </a:p>
          <a:p>
            <a:r>
              <a:rPr lang="en-US" sz="3000" dirty="0"/>
              <a:t>Criteria: </a:t>
            </a:r>
          </a:p>
          <a:p>
            <a:pPr lvl="1"/>
            <a:r>
              <a:rPr lang="en-US" dirty="0"/>
              <a:t>Price of 4G plan;</a:t>
            </a:r>
          </a:p>
          <a:p>
            <a:pPr lvl="1"/>
            <a:r>
              <a:rPr lang="en-US" dirty="0"/>
              <a:t>Maximum number of phones allowed;</a:t>
            </a:r>
          </a:p>
          <a:p>
            <a:pPr lvl="1"/>
            <a:r>
              <a:rPr lang="en-US" dirty="0"/>
              <a:t>Price of tablet plan;</a:t>
            </a:r>
          </a:p>
          <a:p>
            <a:pPr lvl="1"/>
            <a:r>
              <a:rPr lang="en-US" dirty="0"/>
              <a:t>Overall Coverage;</a:t>
            </a:r>
          </a:p>
          <a:p>
            <a:pPr lvl="1"/>
            <a:r>
              <a:rPr lang="en-US" dirty="0"/>
              <a:t>Rural Coverage;</a:t>
            </a:r>
          </a:p>
          <a:p>
            <a:pPr lvl="1"/>
            <a:r>
              <a:rPr lang="en-US" dirty="0"/>
              <a:t>Advertising budget;</a:t>
            </a:r>
          </a:p>
          <a:p>
            <a:pPr lvl="1"/>
            <a:r>
              <a:rPr lang="en-US" dirty="0"/>
              <a:t>Early termination fee;</a:t>
            </a:r>
          </a:p>
          <a:p>
            <a:pPr lvl="1"/>
            <a:r>
              <a:rPr lang="en-US" dirty="0"/>
              <a:t>Help and Support:</a:t>
            </a:r>
          </a:p>
        </p:txBody>
      </p:sp>
    </p:spTree>
    <p:extLst>
      <p:ext uri="{BB962C8B-B14F-4D97-AF65-F5344CB8AC3E}">
        <p14:creationId xmlns:p14="http://schemas.microsoft.com/office/powerpoint/2010/main" val="352246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DD79D-FA6C-4341-AC8B-741846C95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33B4B43-6DF1-443C-AF96-62A8F2E65B3B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630" y="1649691"/>
            <a:ext cx="7391836" cy="499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203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F343E-C719-4F51-8EA8-DDA0CAADE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0B2EF27-FF2B-4C6B-86E4-7736C8AF303E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066"/>
          <a:stretch/>
        </p:blipFill>
        <p:spPr>
          <a:xfrm>
            <a:off x="811655" y="1270001"/>
            <a:ext cx="5943600" cy="250072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5F24571-5EC1-487E-B0A4-489C07D5BFB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7707" y="3889277"/>
            <a:ext cx="2235200" cy="275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25195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</TotalTime>
  <Words>55</Words>
  <Application>Microsoft Macintosh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Market share for US mobile telephone carriers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LR Wei</dc:creator>
  <cp:lastModifiedBy>LR Wei</cp:lastModifiedBy>
  <cp:revision>7</cp:revision>
  <dcterms:created xsi:type="dcterms:W3CDTF">2019-06-08T02:07:12Z</dcterms:created>
  <dcterms:modified xsi:type="dcterms:W3CDTF">2021-10-09T00:21:45Z</dcterms:modified>
</cp:coreProperties>
</file>