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10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4630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4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96514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87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018386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1233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9658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108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18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607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00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4234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54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5349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6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05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6615D-448C-4204-90E0-C74902F18CA2}" type="datetimeFigureOut">
              <a:rPr lang="en-US" smtClean="0"/>
              <a:t>6/7/2019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6474726-7A81-4DD7-8547-E4ACAEBC88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179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9873674-319C-46EB-AC44-6A8460EA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ANP - desktop browsing market shares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8A8C6D2-5F15-4FC1-BEFF-9943ED2C2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" y="2160590"/>
            <a:ext cx="7092100" cy="3880773"/>
          </a:xfrm>
        </p:spPr>
        <p:txBody>
          <a:bodyPr>
            <a:normAutofit/>
          </a:bodyPr>
          <a:lstStyle/>
          <a:p>
            <a:r>
              <a:rPr lang="en-US" sz="2800" dirty="0"/>
              <a:t>Alternatives:</a:t>
            </a:r>
          </a:p>
          <a:p>
            <a:pPr lvl="1"/>
            <a:r>
              <a:rPr lang="en-US" sz="2400" dirty="0"/>
              <a:t>Google Chrome, Mozilla Firefox, Microsoft Internet Explorer/Edge, and Other (including Safari, Opera, etc.)</a:t>
            </a:r>
          </a:p>
          <a:p>
            <a:r>
              <a:rPr lang="en-US" sz="2800" dirty="0"/>
              <a:t>Criteria: </a:t>
            </a:r>
          </a:p>
          <a:p>
            <a:pPr lvl="1"/>
            <a:r>
              <a:rPr lang="en-US" sz="2400" dirty="0"/>
              <a:t>Characteristics, advertising, and service</a:t>
            </a:r>
          </a:p>
        </p:txBody>
      </p:sp>
    </p:spTree>
    <p:extLst>
      <p:ext uri="{BB962C8B-B14F-4D97-AF65-F5344CB8AC3E}">
        <p14:creationId xmlns:p14="http://schemas.microsoft.com/office/powerpoint/2010/main" val="352246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FDD79D-FA6C-4341-AC8B-741846C953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0EE4FD74-3750-4212-BF60-774F6ECA5BF4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65904" y="1270000"/>
            <a:ext cx="8432999" cy="542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203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F343E-C719-4F51-8EA8-DDA0CAADEA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EFA162A1-052B-48DF-B44D-2A587C253030}"/>
              </a:ext>
            </a:extLst>
          </p:cNvPr>
          <p:cNvPicPr>
            <a:picLocks noGrp="1"/>
          </p:cNvPicPr>
          <p:nvPr>
            <p:ph idx="1"/>
          </p:nvPr>
        </p:nvPicPr>
        <p:blipFill rotWithShape="1">
          <a:blip r:embed="rId2"/>
          <a:srcRect r="9938" b="44871"/>
          <a:stretch/>
        </p:blipFill>
        <p:spPr>
          <a:xfrm>
            <a:off x="707477" y="1270000"/>
            <a:ext cx="6347713" cy="24296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98B0D055-A169-4F67-B852-CE05A472A72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1234910" y="3874416"/>
            <a:ext cx="5431409" cy="270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325195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42</TotalTime>
  <Words>40</Words>
  <Application>Microsoft Office PowerPoint</Application>
  <PresentationFormat>On-screen Show (4:3)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ANP - desktop browsing market shares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LR Wei</dc:creator>
  <cp:lastModifiedBy>LR Wei</cp:lastModifiedBy>
  <cp:revision>4</cp:revision>
  <dcterms:created xsi:type="dcterms:W3CDTF">2019-06-08T02:07:12Z</dcterms:created>
  <dcterms:modified xsi:type="dcterms:W3CDTF">2019-06-08T02:49:49Z</dcterms:modified>
</cp:coreProperties>
</file>