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4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6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5967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58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6264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34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22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6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1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8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3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90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2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9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4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1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FB3D1-6C30-42C6-9472-5726A22F6F7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2D2306-CFE7-4729-B6A8-FAB73014F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8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8869C-69F1-4A34-B484-C14DDC876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821" y="466404"/>
            <a:ext cx="7258031" cy="1646302"/>
          </a:xfrm>
        </p:spPr>
        <p:txBody>
          <a:bodyPr/>
          <a:lstStyle/>
          <a:p>
            <a:r>
              <a:rPr lang="en-US" b="1" u="sng" dirty="0"/>
              <a:t>Passenger Car Market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C7AD67-2D49-45D6-970E-4D07F02AA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821" y="1884104"/>
            <a:ext cx="6353570" cy="2966192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Goal: rationalize the current market share of the passenger car market in the US</a:t>
            </a:r>
          </a:p>
          <a:p>
            <a:pPr algn="l"/>
            <a:r>
              <a:rPr lang="en-US" sz="2400" dirty="0"/>
              <a:t>Alternatives: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American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Asia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European</a:t>
            </a:r>
          </a:p>
        </p:txBody>
      </p:sp>
    </p:spTree>
    <p:extLst>
      <p:ext uri="{BB962C8B-B14F-4D97-AF65-F5344CB8AC3E}">
        <p14:creationId xmlns:p14="http://schemas.microsoft.com/office/powerpoint/2010/main" val="26912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BAAA2-4BAB-4A77-8DED-098FA9AF9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84FF24DF-E456-4185-AE80-AB0DC0D51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822"/>
          <a:stretch/>
        </p:blipFill>
        <p:spPr>
          <a:xfrm>
            <a:off x="609599" y="1493078"/>
            <a:ext cx="6566452" cy="4158693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1DD0C87-A506-4AF9-9447-8855EBF1EADB}"/>
              </a:ext>
            </a:extLst>
          </p:cNvPr>
          <p:cNvSpPr/>
          <p:nvPr/>
        </p:nvSpPr>
        <p:spPr>
          <a:xfrm>
            <a:off x="725556" y="6008061"/>
            <a:ext cx="56553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396767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9F7C9-02DE-422C-8A8F-031282526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F009B9F-E346-4873-9E2A-41C1CBCC17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91" y="2673626"/>
            <a:ext cx="8433426" cy="1867507"/>
          </a:xfrm>
        </p:spPr>
      </p:pic>
    </p:spTree>
    <p:extLst>
      <p:ext uri="{BB962C8B-B14F-4D97-AF65-F5344CB8AC3E}">
        <p14:creationId xmlns:p14="http://schemas.microsoft.com/office/powerpoint/2010/main" val="32643856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33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Passenger Car Market 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Passenger Car Market </dc:title>
  <dc:creator>LR Wei</dc:creator>
  <cp:lastModifiedBy>LR Wei</cp:lastModifiedBy>
  <cp:revision>1</cp:revision>
  <dcterms:created xsi:type="dcterms:W3CDTF">2018-10-14T18:21:58Z</dcterms:created>
  <dcterms:modified xsi:type="dcterms:W3CDTF">2018-10-14T18:26:02Z</dcterms:modified>
</cp:coreProperties>
</file>