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4" d="100"/>
          <a:sy n="64" d="100"/>
        </p:scale>
        <p:origin x="62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F0EBD4-86E6-4B88-8246-B3A86812DA6B}" type="datetimeFigureOut">
              <a:rPr lang="en-US" smtClean="0"/>
              <a:t>10/14/2018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2C811-B097-44B1-963C-355F3E9B91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69629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F0EBD4-86E6-4B88-8246-B3A86812DA6B}" type="datetimeFigureOut">
              <a:rPr lang="en-US" smtClean="0"/>
              <a:t>10/14/2018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2C811-B097-44B1-963C-355F3E9B91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27932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F0EBD4-86E6-4B88-8246-B3A86812DA6B}" type="datetimeFigureOut">
              <a:rPr lang="en-US" smtClean="0"/>
              <a:t>10/14/2018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2C811-B097-44B1-963C-355F3E9B91B9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72501158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F0EBD4-86E6-4B88-8246-B3A86812DA6B}" type="datetimeFigureOut">
              <a:rPr lang="en-US" smtClean="0"/>
              <a:t>10/14/2018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2C811-B097-44B1-963C-355F3E9B91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418999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F0EBD4-86E6-4B88-8246-B3A86812DA6B}" type="datetimeFigureOut">
              <a:rPr lang="en-US" smtClean="0"/>
              <a:t>10/14/2018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2C811-B097-44B1-963C-355F3E9B91B9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5204015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F0EBD4-86E6-4B88-8246-B3A86812DA6B}" type="datetimeFigureOut">
              <a:rPr lang="en-US" smtClean="0"/>
              <a:t>10/14/2018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2C811-B097-44B1-963C-355F3E9B91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882001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F0EBD4-86E6-4B88-8246-B3A86812DA6B}" type="datetimeFigureOut">
              <a:rPr lang="en-US" smtClean="0"/>
              <a:t>10/14/2018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2C811-B097-44B1-963C-355F3E9B91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145440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F0EBD4-86E6-4B88-8246-B3A86812DA6B}" type="datetimeFigureOut">
              <a:rPr lang="en-US" smtClean="0"/>
              <a:t>10/14/2018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2C811-B097-44B1-963C-355F3E9B91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71958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F0EBD4-86E6-4B88-8246-B3A86812DA6B}" type="datetimeFigureOut">
              <a:rPr lang="en-US" smtClean="0"/>
              <a:t>10/14/2018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2C811-B097-44B1-963C-355F3E9B91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05344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F0EBD4-86E6-4B88-8246-B3A86812DA6B}" type="datetimeFigureOut">
              <a:rPr lang="en-US" smtClean="0"/>
              <a:t>10/14/2018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2C811-B097-44B1-963C-355F3E9B91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70229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F0EBD4-86E6-4B88-8246-B3A86812DA6B}" type="datetimeFigureOut">
              <a:rPr lang="en-US" smtClean="0"/>
              <a:t>10/14/2018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2C811-B097-44B1-963C-355F3E9B91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43430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F0EBD4-86E6-4B88-8246-B3A86812DA6B}" type="datetimeFigureOut">
              <a:rPr lang="en-US" smtClean="0"/>
              <a:t>10/14/2018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2C811-B097-44B1-963C-355F3E9B91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00305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F0EBD4-86E6-4B88-8246-B3A86812DA6B}" type="datetimeFigureOut">
              <a:rPr lang="en-US" smtClean="0"/>
              <a:t>10/14/2018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2C811-B097-44B1-963C-355F3E9B91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45212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F0EBD4-86E6-4B88-8246-B3A86812DA6B}" type="datetimeFigureOut">
              <a:rPr lang="en-US" smtClean="0"/>
              <a:t>10/14/2018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2C811-B097-44B1-963C-355F3E9B91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32688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F0EBD4-86E6-4B88-8246-B3A86812DA6B}" type="datetimeFigureOut">
              <a:rPr lang="en-US" smtClean="0"/>
              <a:t>10/14/2018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2C811-B097-44B1-963C-355F3E9B91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76814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F0EBD4-86E6-4B88-8246-B3A86812DA6B}" type="datetimeFigureOut">
              <a:rPr lang="en-US" smtClean="0"/>
              <a:t>10/14/2018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2C811-B097-44B1-963C-355F3E9B91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04620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F0EBD4-86E6-4B88-8246-B3A86812DA6B}" type="datetimeFigureOut">
              <a:rPr lang="en-US" smtClean="0"/>
              <a:t>10/14/2018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1F62C811-B097-44B1-963C-355F3E9B91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97946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E83FC6-9B13-493B-AE0B-8D5E1784220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6925" y="1609403"/>
            <a:ext cx="7208336" cy="1646302"/>
          </a:xfrm>
        </p:spPr>
        <p:txBody>
          <a:bodyPr/>
          <a:lstStyle/>
          <a:p>
            <a:r>
              <a:rPr lang="en-US" dirty="0"/>
              <a:t>Toyota Market share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30E5178-DB9B-481A-81C3-35F60880EAA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03212" y="3767666"/>
            <a:ext cx="6939979" cy="1096899"/>
          </a:xfrm>
        </p:spPr>
        <p:txBody>
          <a:bodyPr>
            <a:normAutofit fontScale="92500" lnSpcReduction="10000"/>
          </a:bodyPr>
          <a:lstStyle/>
          <a:p>
            <a:pPr algn="l"/>
            <a:r>
              <a:rPr lang="en-US" sz="3600" b="1" dirty="0"/>
              <a:t>Goal: Determining Market Share of Ford, Toyota and Saturn</a:t>
            </a:r>
          </a:p>
          <a:p>
            <a:pPr algn="l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79237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39A172-3966-4D97-998F-B4E1C40671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Model</a:t>
            </a:r>
          </a:p>
        </p:txBody>
      </p:sp>
      <p:pic>
        <p:nvPicPr>
          <p:cNvPr id="5" name="Content Placeholder 4" descr="A screenshot of a cell phone&#10;&#10;Description generated with very high confidence">
            <a:extLst>
              <a:ext uri="{FF2B5EF4-FFF2-40B4-BE49-F238E27FC236}">
                <a16:creationId xmlns:a16="http://schemas.microsoft.com/office/drawing/2014/main" id="{46820DF6-8EB9-4370-8FD8-B66DB06C0BD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" t="-1468" r="28348" b="19647"/>
          <a:stretch/>
        </p:blipFill>
        <p:spPr>
          <a:xfrm>
            <a:off x="609599" y="1597765"/>
            <a:ext cx="7431857" cy="4523635"/>
          </a:xfr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D9C72A0F-0D5E-4B57-9C86-A82438D9829B}"/>
              </a:ext>
            </a:extLst>
          </p:cNvPr>
          <p:cNvSpPr/>
          <p:nvPr/>
        </p:nvSpPr>
        <p:spPr>
          <a:xfrm>
            <a:off x="609599" y="6121400"/>
            <a:ext cx="643724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Screenshot of </a:t>
            </a:r>
            <a:r>
              <a:rPr lang="en-US" dirty="0" err="1"/>
              <a:t>SuperDecisions</a:t>
            </a:r>
            <a:r>
              <a:rPr lang="en-US" dirty="0"/>
              <a:t> software Version 3.x</a:t>
            </a:r>
          </a:p>
        </p:txBody>
      </p:sp>
    </p:spTree>
    <p:extLst>
      <p:ext uri="{BB962C8B-B14F-4D97-AF65-F5344CB8AC3E}">
        <p14:creationId xmlns:p14="http://schemas.microsoft.com/office/powerpoint/2010/main" val="462541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E3BBFC-18FA-4B6A-B871-EEE80CC5E2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Results</a:t>
            </a:r>
          </a:p>
        </p:txBody>
      </p:sp>
      <p:pic>
        <p:nvPicPr>
          <p:cNvPr id="5" name="Content Placeholder 4" descr="A screenshot of a cell phone&#10;&#10;Description generated with very high confidence">
            <a:extLst>
              <a:ext uri="{FF2B5EF4-FFF2-40B4-BE49-F238E27FC236}">
                <a16:creationId xmlns:a16="http://schemas.microsoft.com/office/drawing/2014/main" id="{785C5671-0426-4329-A086-B810237ED4B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5789" y="2623931"/>
            <a:ext cx="8492422" cy="1802350"/>
          </a:xfrm>
        </p:spPr>
      </p:pic>
    </p:spTree>
    <p:extLst>
      <p:ext uri="{BB962C8B-B14F-4D97-AF65-F5344CB8AC3E}">
        <p14:creationId xmlns:p14="http://schemas.microsoft.com/office/powerpoint/2010/main" val="1538901440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</TotalTime>
  <Words>24</Words>
  <Application>Microsoft Office PowerPoint</Application>
  <PresentationFormat>On-screen Show (4:3)</PresentationFormat>
  <Paragraphs>5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Trebuchet MS</vt:lpstr>
      <vt:lpstr>Wingdings 3</vt:lpstr>
      <vt:lpstr>Facet</vt:lpstr>
      <vt:lpstr>Toyota Market share</vt:lpstr>
      <vt:lpstr>Model</vt:lpstr>
      <vt:lpstr>Results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Toyota Market share</dc:title>
  <dc:creator>LR Wei</dc:creator>
  <cp:lastModifiedBy>LR Wei</cp:lastModifiedBy>
  <cp:revision>1</cp:revision>
  <dcterms:created xsi:type="dcterms:W3CDTF">2018-10-14T18:09:59Z</dcterms:created>
  <dcterms:modified xsi:type="dcterms:W3CDTF">2018-10-14T18:13:56Z</dcterms:modified>
</cp:coreProperties>
</file>