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558" autoAdjust="0"/>
  </p:normalViewPr>
  <p:slideViewPr>
    <p:cSldViewPr snapToGrid="0" snapToObjects="1">
      <p:cViewPr varScale="1">
        <p:scale>
          <a:sx n="91" d="100"/>
          <a:sy n="91" d="100"/>
        </p:scale>
        <p:origin x="-21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6EC799-87A7-B643-8F1C-8959124A6F6F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DB0230-9F00-7948-AADD-6A61F80F1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949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D1B1BE-9D67-394A-9F3B-49A6D2E42C14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E017-1490-9648-B5E8-450879173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74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AHP allows scouts to contribute</a:t>
            </a:r>
            <a:r>
              <a:rPr lang="en-US" baseline="0" dirty="0" smtClean="0"/>
              <a:t> pairwise comparison from all over the world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7E017-1490-9648-B5E8-45087917381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73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7E017-1490-9648-B5E8-45087917381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1314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7E017-1490-9648-B5E8-4508791738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21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7E017-1490-9648-B5E8-4508791738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166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Engelland</a:t>
            </a:r>
            <a:r>
              <a:rPr lang="en-US" baseline="0" dirty="0" smtClean="0"/>
              <a:t> top because of best defensive skills, complementary attributes (fight, can do things no one else can do)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7E017-1490-9648-B5E8-45087917381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0123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Despres</a:t>
            </a:r>
            <a:r>
              <a:rPr lang="en-US" dirty="0" smtClean="0"/>
              <a:t> great opportunity to develop (already played one year in</a:t>
            </a:r>
            <a:r>
              <a:rPr lang="en-US" baseline="0" dirty="0" smtClean="0"/>
              <a:t> minor leagues), gain NHL experience, build chemistry with teammates he’ll be playing with in future years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Engelland</a:t>
            </a:r>
            <a:r>
              <a:rPr lang="en-US" baseline="0" dirty="0" smtClean="0"/>
              <a:t> Lovejoy already developed and have good chemistry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7E017-1490-9648-B5E8-45087917381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3961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Straightforward</a:t>
            </a:r>
          </a:p>
          <a:p>
            <a:endParaRPr lang="en-US" dirty="0" smtClean="0"/>
          </a:p>
          <a:p>
            <a:r>
              <a:rPr lang="en-US" dirty="0" smtClean="0"/>
              <a:t>Based on salary</a:t>
            </a:r>
          </a:p>
          <a:p>
            <a:endParaRPr lang="en-US" dirty="0" smtClean="0"/>
          </a:p>
          <a:p>
            <a:r>
              <a:rPr lang="en-US" dirty="0" smtClean="0"/>
              <a:t>Future Value</a:t>
            </a:r>
            <a:r>
              <a:rPr lang="en-US" baseline="0" dirty="0" smtClean="0"/>
              <a:t> (also </a:t>
            </a:r>
            <a:r>
              <a:rPr lang="en-US" baseline="0" smtClean="0"/>
              <a:t>in Benefits)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7E017-1490-9648-B5E8-45087917381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0185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Biggest risks is </a:t>
            </a:r>
            <a:r>
              <a:rPr lang="en-US" dirty="0" err="1" smtClean="0"/>
              <a:t>Despres</a:t>
            </a:r>
            <a:endParaRPr lang="en-US" dirty="0" smtClean="0"/>
          </a:p>
          <a:p>
            <a:r>
              <a:rPr lang="en-US" dirty="0" smtClean="0"/>
              <a:t>	Want</a:t>
            </a:r>
            <a:r>
              <a:rPr lang="en-US" baseline="0" dirty="0" smtClean="0"/>
              <a:t> him to develop but if could hurt him if he hardly plays (better off in minor leagues)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Waivers</a:t>
            </a:r>
            <a:r>
              <a:rPr lang="en-US" baseline="0" dirty="0" smtClean="0"/>
              <a:t> interesting dynamic</a:t>
            </a:r>
          </a:p>
          <a:p>
            <a:r>
              <a:rPr lang="en-US" baseline="0" dirty="0" smtClean="0"/>
              <a:t>	</a:t>
            </a:r>
            <a:r>
              <a:rPr lang="en-US" baseline="0" dirty="0" err="1" smtClean="0"/>
              <a:t>Engelland</a:t>
            </a:r>
            <a:r>
              <a:rPr lang="en-US" baseline="0" dirty="0" smtClean="0"/>
              <a:t>, Lovejoy, Strait are sent to minor leagues they can be claimed by other teams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7E017-1490-9648-B5E8-45087917381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609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t>10/15/12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t>10/15/12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National Hockey League Roster Decision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Mike Colligan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769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</a:t>
            </a:r>
            <a:endParaRPr lang="en-US" dirty="0"/>
          </a:p>
        </p:txBody>
      </p:sp>
      <p:pic>
        <p:nvPicPr>
          <p:cNvPr id="4" name="Content Placeholder 3" descr="Risks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9892" b="-29892"/>
          <a:stretch>
            <a:fillRect/>
          </a:stretch>
        </p:blipFill>
        <p:spPr>
          <a:xfrm>
            <a:off x="1284905" y="3068312"/>
            <a:ext cx="6742381" cy="3789688"/>
          </a:xfrm>
        </p:spPr>
      </p:pic>
      <p:pic>
        <p:nvPicPr>
          <p:cNvPr id="3" name="Picture 2" descr="RisksOutlin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255" y="1611348"/>
            <a:ext cx="6907678" cy="195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303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Results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FinalMultiplicativ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19" y="3228241"/>
            <a:ext cx="8675327" cy="2424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546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Description of the Decision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National Hockey League teams use AHP for drafting players</a:t>
            </a:r>
          </a:p>
          <a:p>
            <a:endParaRPr lang="en-US" dirty="0" smtClean="0"/>
          </a:p>
          <a:p>
            <a:r>
              <a:rPr lang="en-US" dirty="0" smtClean="0"/>
              <a:t>ANP can be used for more complex roster decisions</a:t>
            </a:r>
          </a:p>
          <a:p>
            <a:endParaRPr lang="en-US" dirty="0" smtClean="0"/>
          </a:p>
          <a:p>
            <a:r>
              <a:rPr lang="en-US" dirty="0" smtClean="0"/>
              <a:t>Not always the best players, but </a:t>
            </a:r>
            <a:r>
              <a:rPr lang="en-US" i="1" dirty="0" smtClean="0"/>
              <a:t>the right fits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97970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Description of the Decision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Pittsburgh Penguins Defense</a:t>
            </a:r>
          </a:p>
          <a:p>
            <a:r>
              <a:rPr lang="en-US" dirty="0" smtClean="0"/>
              <a:t>6 roster </a:t>
            </a:r>
            <a:r>
              <a:rPr lang="en-US" dirty="0"/>
              <a:t>o</a:t>
            </a:r>
            <a:r>
              <a:rPr lang="en-US" dirty="0" smtClean="0"/>
              <a:t>penings – 4 </a:t>
            </a:r>
            <a:r>
              <a:rPr lang="en-US" dirty="0" smtClean="0"/>
              <a:t>already </a:t>
            </a:r>
            <a:r>
              <a:rPr lang="en-US" dirty="0"/>
              <a:t>t</a:t>
            </a:r>
            <a:r>
              <a:rPr lang="en-US" dirty="0" smtClean="0"/>
              <a:t>aken</a:t>
            </a:r>
            <a:endParaRPr lang="en-US" dirty="0" smtClean="0"/>
          </a:p>
          <a:p>
            <a:pPr lvl="1"/>
            <a:r>
              <a:rPr lang="en-US" dirty="0" smtClean="0"/>
              <a:t>1. Kris </a:t>
            </a:r>
            <a:r>
              <a:rPr lang="en-US" dirty="0" err="1" smtClean="0"/>
              <a:t>Letang</a:t>
            </a:r>
            <a:r>
              <a:rPr lang="en-US" dirty="0" smtClean="0"/>
              <a:t>		</a:t>
            </a:r>
            <a:r>
              <a:rPr lang="en-US" b="1" u="sng" dirty="0" smtClean="0"/>
              <a:t>Options:</a:t>
            </a:r>
          </a:p>
          <a:p>
            <a:pPr lvl="1"/>
            <a:r>
              <a:rPr lang="en-US" dirty="0" smtClean="0"/>
              <a:t>2. Brooks </a:t>
            </a:r>
            <a:r>
              <a:rPr lang="en-US" dirty="0" err="1" smtClean="0"/>
              <a:t>Orpik</a:t>
            </a:r>
            <a:r>
              <a:rPr lang="en-US" dirty="0" smtClean="0"/>
              <a:t>		</a:t>
            </a:r>
            <a:r>
              <a:rPr lang="en-US" sz="2400" dirty="0" smtClean="0"/>
              <a:t>*Simon </a:t>
            </a:r>
            <a:r>
              <a:rPr lang="en-US" sz="2400" dirty="0" err="1" smtClean="0"/>
              <a:t>Despres</a:t>
            </a:r>
            <a:endParaRPr lang="en-US" sz="2400" dirty="0" smtClean="0"/>
          </a:p>
          <a:p>
            <a:pPr lvl="1"/>
            <a:r>
              <a:rPr lang="en-US" dirty="0" smtClean="0"/>
              <a:t>3. Paul Martin		</a:t>
            </a:r>
            <a:r>
              <a:rPr lang="en-US" sz="2400" dirty="0" smtClean="0"/>
              <a:t>*</a:t>
            </a:r>
            <a:r>
              <a:rPr lang="en-US" sz="2400" dirty="0" err="1" smtClean="0"/>
              <a:t>Deryk</a:t>
            </a:r>
            <a:r>
              <a:rPr lang="en-US" sz="2400" dirty="0" smtClean="0"/>
              <a:t> </a:t>
            </a:r>
            <a:r>
              <a:rPr lang="en-US" sz="2400" dirty="0" err="1" smtClean="0"/>
              <a:t>Engelland</a:t>
            </a:r>
            <a:endParaRPr lang="en-US" sz="2400" dirty="0" smtClean="0"/>
          </a:p>
          <a:p>
            <a:pPr lvl="1"/>
            <a:r>
              <a:rPr lang="en-US" dirty="0" smtClean="0"/>
              <a:t>4. Matt </a:t>
            </a:r>
            <a:r>
              <a:rPr lang="en-US" dirty="0" err="1" smtClean="0"/>
              <a:t>Niskanen</a:t>
            </a:r>
            <a:r>
              <a:rPr lang="en-US" dirty="0" smtClean="0"/>
              <a:t>		</a:t>
            </a:r>
            <a:r>
              <a:rPr lang="en-US" sz="2400" dirty="0" smtClean="0"/>
              <a:t>*Ben Lovejoy</a:t>
            </a:r>
          </a:p>
          <a:p>
            <a:pPr lvl="1"/>
            <a:r>
              <a:rPr lang="en-US" b="1" dirty="0" smtClean="0"/>
              <a:t>5.</a:t>
            </a:r>
            <a:r>
              <a:rPr lang="en-US" b="1" u="sng" dirty="0" smtClean="0"/>
              <a:t>                         ?</a:t>
            </a:r>
            <a:r>
              <a:rPr lang="en-US" dirty="0" smtClean="0"/>
              <a:t>   	</a:t>
            </a:r>
            <a:r>
              <a:rPr lang="en-US" sz="2400" dirty="0" smtClean="0"/>
              <a:t>*Joe Morrow</a:t>
            </a:r>
          </a:p>
          <a:p>
            <a:pPr lvl="1"/>
            <a:r>
              <a:rPr lang="en-US" b="1" dirty="0" smtClean="0"/>
              <a:t>6. </a:t>
            </a:r>
            <a:r>
              <a:rPr lang="en-US" b="1" u="sng" dirty="0" smtClean="0"/>
              <a:t>                        ?</a:t>
            </a:r>
            <a:r>
              <a:rPr lang="en-US" dirty="0" smtClean="0"/>
              <a:t>		</a:t>
            </a:r>
            <a:r>
              <a:rPr lang="en-US" sz="2400" dirty="0" smtClean="0"/>
              <a:t>*Brian Strait</a:t>
            </a:r>
          </a:p>
        </p:txBody>
      </p:sp>
    </p:spTree>
    <p:extLst>
      <p:ext uri="{BB962C8B-B14F-4D97-AF65-F5344CB8AC3E}">
        <p14:creationId xmlns:p14="http://schemas.microsoft.com/office/powerpoint/2010/main" val="1003980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Simon </a:t>
            </a:r>
            <a:r>
              <a:rPr lang="en-US" dirty="0" err="1" smtClean="0"/>
              <a:t>Despres</a:t>
            </a:r>
            <a:endParaRPr lang="en-US" dirty="0" smtClean="0"/>
          </a:p>
          <a:p>
            <a:pPr lvl="2"/>
            <a:r>
              <a:rPr lang="en-US" dirty="0" smtClean="0"/>
              <a:t>2009 1</a:t>
            </a:r>
            <a:r>
              <a:rPr lang="en-US" baseline="30000" dirty="0" smtClean="0"/>
              <a:t>st</a:t>
            </a:r>
            <a:r>
              <a:rPr lang="en-US" dirty="0" smtClean="0"/>
              <a:t> round pick (18 NHL games)</a:t>
            </a:r>
          </a:p>
          <a:p>
            <a:r>
              <a:rPr lang="en-US" dirty="0"/>
              <a:t>Joe Morrow</a:t>
            </a:r>
          </a:p>
          <a:p>
            <a:pPr lvl="2"/>
            <a:r>
              <a:rPr lang="en-US" dirty="0" smtClean="0"/>
              <a:t>2011 1</a:t>
            </a:r>
            <a:r>
              <a:rPr lang="en-US" baseline="30000" dirty="0" smtClean="0"/>
              <a:t>st</a:t>
            </a:r>
            <a:r>
              <a:rPr lang="en-US" dirty="0" smtClean="0"/>
              <a:t> round pick (0 NHL games)</a:t>
            </a:r>
          </a:p>
          <a:p>
            <a:pPr lvl="2"/>
            <a:endParaRPr lang="en-US" dirty="0" smtClean="0"/>
          </a:p>
          <a:p>
            <a:r>
              <a:rPr lang="en-US" dirty="0" err="1" smtClean="0"/>
              <a:t>Deryk</a:t>
            </a:r>
            <a:r>
              <a:rPr lang="en-US" dirty="0" smtClean="0"/>
              <a:t> </a:t>
            </a:r>
            <a:r>
              <a:rPr lang="en-US" dirty="0" err="1" smtClean="0"/>
              <a:t>Engelland</a:t>
            </a:r>
            <a:endParaRPr lang="en-US" dirty="0" smtClean="0"/>
          </a:p>
          <a:p>
            <a:pPr lvl="2"/>
            <a:r>
              <a:rPr lang="en-US" dirty="0" smtClean="0"/>
              <a:t>30 year old veteran (145 NHL games)</a:t>
            </a:r>
          </a:p>
          <a:p>
            <a:r>
              <a:rPr lang="en-US" dirty="0" smtClean="0"/>
              <a:t>Ben Lovejoy</a:t>
            </a:r>
          </a:p>
          <a:p>
            <a:pPr lvl="2"/>
            <a:r>
              <a:rPr lang="en-US" dirty="0" smtClean="0"/>
              <a:t>28 year old veteran (95 NHL games)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Brian Strait</a:t>
            </a:r>
          </a:p>
          <a:p>
            <a:pPr lvl="2"/>
            <a:r>
              <a:rPr lang="en-US" dirty="0" smtClean="0"/>
              <a:t>Fits team </a:t>
            </a:r>
            <a:r>
              <a:rPr lang="en-US" dirty="0" smtClean="0"/>
              <a:t>needs </a:t>
            </a:r>
            <a:r>
              <a:rPr lang="en-US" dirty="0" smtClean="0"/>
              <a:t>on defense (12 NHL games)</a:t>
            </a:r>
          </a:p>
        </p:txBody>
      </p:sp>
    </p:spTree>
    <p:extLst>
      <p:ext uri="{BB962C8B-B14F-4D97-AF65-F5344CB8AC3E}">
        <p14:creationId xmlns:p14="http://schemas.microsoft.com/office/powerpoint/2010/main" val="586984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Strategic Criteria:</a:t>
            </a:r>
          </a:p>
          <a:p>
            <a:pPr lvl="2"/>
            <a:r>
              <a:rPr lang="en-US" dirty="0"/>
              <a:t>Win Right </a:t>
            </a:r>
            <a:r>
              <a:rPr lang="en-US" dirty="0" smtClean="0"/>
              <a:t>Now</a:t>
            </a:r>
            <a:endParaRPr lang="en-US" dirty="0" smtClean="0"/>
          </a:p>
          <a:p>
            <a:pPr lvl="2"/>
            <a:r>
              <a:rPr lang="en-US" dirty="0" smtClean="0"/>
              <a:t>Win in Playoffs This Year</a:t>
            </a:r>
          </a:p>
          <a:p>
            <a:pPr lvl="2"/>
            <a:r>
              <a:rPr lang="en-US" dirty="0" smtClean="0"/>
              <a:t>Build for</a:t>
            </a:r>
            <a:r>
              <a:rPr lang="en-US" dirty="0" smtClean="0"/>
              <a:t> Future Years</a:t>
            </a:r>
            <a:endParaRPr lang="en-US" dirty="0"/>
          </a:p>
          <a:p>
            <a:pPr lvl="1"/>
            <a:r>
              <a:rPr lang="en-US" dirty="0" smtClean="0"/>
              <a:t>Based on Individual and Team aspects</a:t>
            </a:r>
          </a:p>
          <a:p>
            <a:endParaRPr lang="en-US" dirty="0" smtClean="0"/>
          </a:p>
          <a:p>
            <a:r>
              <a:rPr lang="en-US" dirty="0" smtClean="0"/>
              <a:t>Benefits (37%)</a:t>
            </a:r>
          </a:p>
          <a:p>
            <a:r>
              <a:rPr lang="en-US" dirty="0" smtClean="0"/>
              <a:t>+Opportunities (25%)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-Costs (13%)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-Risks (24%)</a:t>
            </a:r>
          </a:p>
        </p:txBody>
      </p:sp>
    </p:spTree>
    <p:extLst>
      <p:ext uri="{BB962C8B-B14F-4D97-AF65-F5344CB8AC3E}">
        <p14:creationId xmlns:p14="http://schemas.microsoft.com/office/powerpoint/2010/main" val="2681077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Benefits: Individual</a:t>
            </a:r>
            <a:endParaRPr lang="en-US" dirty="0"/>
          </a:p>
        </p:txBody>
      </p:sp>
      <p:pic>
        <p:nvPicPr>
          <p:cNvPr id="4" name="Content Placeholder 3" descr="IndividualBenefits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3026" r="-3302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80645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pic>
        <p:nvPicPr>
          <p:cNvPr id="4" name="Content Placeholder 3" descr="Benefits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9248" b="-29248"/>
          <a:stretch>
            <a:fillRect/>
          </a:stretch>
        </p:blipFill>
        <p:spPr>
          <a:xfrm>
            <a:off x="1386389" y="3268077"/>
            <a:ext cx="6386971" cy="3589923"/>
          </a:xfrm>
        </p:spPr>
      </p:pic>
      <p:pic>
        <p:nvPicPr>
          <p:cNvPr id="5" name="Picture 4" descr="BenefitsOutlin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29776"/>
            <a:ext cx="8229600" cy="211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734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pic>
        <p:nvPicPr>
          <p:cNvPr id="4" name="Content Placeholder 3" descr="Opportunities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8899" b="-28899"/>
          <a:stretch>
            <a:fillRect/>
          </a:stretch>
        </p:blipFill>
        <p:spPr>
          <a:xfrm>
            <a:off x="1770111" y="3410765"/>
            <a:ext cx="6164441" cy="3464846"/>
          </a:xfrm>
        </p:spPr>
      </p:pic>
      <p:pic>
        <p:nvPicPr>
          <p:cNvPr id="3" name="Picture 2" descr="OpportunitiesOutlin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213" y="1754037"/>
            <a:ext cx="7987929" cy="2012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268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</a:t>
            </a:r>
            <a:endParaRPr lang="en-US" dirty="0"/>
          </a:p>
        </p:txBody>
      </p:sp>
      <p:pic>
        <p:nvPicPr>
          <p:cNvPr id="4" name="Content Placeholder 3" descr="Costs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9538" b="-29538"/>
          <a:stretch>
            <a:fillRect/>
          </a:stretch>
        </p:blipFill>
        <p:spPr>
          <a:xfrm>
            <a:off x="1684487" y="3482110"/>
            <a:ext cx="6006176" cy="3375890"/>
          </a:xfrm>
        </p:spPr>
      </p:pic>
      <p:pic>
        <p:nvPicPr>
          <p:cNvPr id="3" name="Picture 2" descr="CostsOutlin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2086" y="1770599"/>
            <a:ext cx="6098577" cy="1996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4269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Module.thmx</Template>
  <TotalTime>1743</TotalTime>
  <Words>264</Words>
  <Application>Microsoft Macintosh PowerPoint</Application>
  <PresentationFormat>On-screen Show (4:3)</PresentationFormat>
  <Paragraphs>70</Paragraphs>
  <Slides>11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Module</vt:lpstr>
      <vt:lpstr>National Hockey League Roster Decision</vt:lpstr>
      <vt:lpstr>Description of the Decision</vt:lpstr>
      <vt:lpstr>Description of the Decision</vt:lpstr>
      <vt:lpstr>The Options</vt:lpstr>
      <vt:lpstr>Structure</vt:lpstr>
      <vt:lpstr>Benefits: Individual</vt:lpstr>
      <vt:lpstr>Benefits</vt:lpstr>
      <vt:lpstr>Opportunities</vt:lpstr>
      <vt:lpstr>Costs</vt:lpstr>
      <vt:lpstr>Risks</vt:lpstr>
      <vt:lpstr>Final Results</vt:lpstr>
    </vt:vector>
  </TitlesOfParts>
  <Company>Colligan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NHL Roster Decision</dc:title>
  <dc:creator>Mike Colligan</dc:creator>
  <cp:lastModifiedBy>Mike Colligan</cp:lastModifiedBy>
  <cp:revision>12</cp:revision>
  <cp:lastPrinted>2012-10-15T21:38:08Z</cp:lastPrinted>
  <dcterms:created xsi:type="dcterms:W3CDTF">2012-10-14T17:08:51Z</dcterms:created>
  <dcterms:modified xsi:type="dcterms:W3CDTF">2012-10-15T23:00:41Z</dcterms:modified>
</cp:coreProperties>
</file>