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6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ED1C-66E1-4921-94E3-2140AE5B12F8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DE3EE-67EC-402D-8512-9453F496F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342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ED1C-66E1-4921-94E3-2140AE5B12F8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DE3EE-67EC-402D-8512-9453F496F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610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ED1C-66E1-4921-94E3-2140AE5B12F8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DE3EE-67EC-402D-8512-9453F496F96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682200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ED1C-66E1-4921-94E3-2140AE5B12F8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DE3EE-67EC-402D-8512-9453F496F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9791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ED1C-66E1-4921-94E3-2140AE5B12F8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DE3EE-67EC-402D-8512-9453F496F96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751700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ED1C-66E1-4921-94E3-2140AE5B12F8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DE3EE-67EC-402D-8512-9453F496F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408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ED1C-66E1-4921-94E3-2140AE5B12F8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DE3EE-67EC-402D-8512-9453F496F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743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ED1C-66E1-4921-94E3-2140AE5B12F8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DE3EE-67EC-402D-8512-9453F496F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16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ED1C-66E1-4921-94E3-2140AE5B12F8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DE3EE-67EC-402D-8512-9453F496F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737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ED1C-66E1-4921-94E3-2140AE5B12F8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DE3EE-67EC-402D-8512-9453F496F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705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ED1C-66E1-4921-94E3-2140AE5B12F8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DE3EE-67EC-402D-8512-9453F496F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211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ED1C-66E1-4921-94E3-2140AE5B12F8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DE3EE-67EC-402D-8512-9453F496F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630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ED1C-66E1-4921-94E3-2140AE5B12F8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DE3EE-67EC-402D-8512-9453F496F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684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ED1C-66E1-4921-94E3-2140AE5B12F8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DE3EE-67EC-402D-8512-9453F496F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014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ED1C-66E1-4921-94E3-2140AE5B12F8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DE3EE-67EC-402D-8512-9453F496F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486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ED1C-66E1-4921-94E3-2140AE5B12F8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DE3EE-67EC-402D-8512-9453F496F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777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CED1C-66E1-4921-94E3-2140AE5B12F8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45DE3EE-67EC-402D-8512-9453F496F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019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A07A186-11BF-43E5-B23D-2F684C8F5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Fantasy Football Selection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2FBCF2F-4198-4E04-99FC-80A95F432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2160590"/>
            <a:ext cx="7629833" cy="3880773"/>
          </a:xfrm>
        </p:spPr>
        <p:txBody>
          <a:bodyPr>
            <a:normAutofit/>
          </a:bodyPr>
          <a:lstStyle/>
          <a:p>
            <a:r>
              <a:rPr lang="en-US" sz="3200" b="1" dirty="0"/>
              <a:t>Goal: Select best fantasy football player</a:t>
            </a:r>
          </a:p>
          <a:p>
            <a:r>
              <a:rPr lang="en-US" sz="3200" b="1" dirty="0"/>
              <a:t>Alternatives:</a:t>
            </a:r>
          </a:p>
          <a:p>
            <a:pPr lvl="1"/>
            <a:r>
              <a:rPr lang="en-US" sz="2800" b="1" dirty="0"/>
              <a:t>Larry Johnson</a:t>
            </a:r>
          </a:p>
          <a:p>
            <a:pPr lvl="1"/>
            <a:r>
              <a:rPr lang="en-US" sz="2800" b="1" dirty="0"/>
              <a:t>Shaun Alexander</a:t>
            </a:r>
          </a:p>
          <a:p>
            <a:pPr lvl="1"/>
            <a:r>
              <a:rPr lang="en-US" sz="2800" b="1" dirty="0" err="1"/>
              <a:t>LaDanian</a:t>
            </a:r>
            <a:r>
              <a:rPr lang="en-US" sz="2800" b="1" dirty="0"/>
              <a:t> Tomlinson</a:t>
            </a:r>
          </a:p>
        </p:txBody>
      </p:sp>
    </p:spTree>
    <p:extLst>
      <p:ext uri="{BB962C8B-B14F-4D97-AF65-F5344CB8AC3E}">
        <p14:creationId xmlns:p14="http://schemas.microsoft.com/office/powerpoint/2010/main" val="1891568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44B93-DBD8-48B5-9253-E0AE9E0EA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37474366-5675-4347-8D4C-21CC1728DF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820" y="1598045"/>
            <a:ext cx="8565133" cy="4792923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EE1F43B-22BF-4504-A960-BD6E85EDC76A}"/>
              </a:ext>
            </a:extLst>
          </p:cNvPr>
          <p:cNvSpPr txBox="1"/>
          <p:nvPr/>
        </p:nvSpPr>
        <p:spPr>
          <a:xfrm>
            <a:off x="416820" y="6390968"/>
            <a:ext cx="5407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Screenshot of </a:t>
            </a:r>
            <a:r>
              <a:rPr lang="en-US" dirty="0" err="1"/>
              <a:t>SuperDecisions</a:t>
            </a:r>
            <a:r>
              <a:rPr lang="en-US" dirty="0"/>
              <a:t> software Version 3.x</a:t>
            </a:r>
          </a:p>
        </p:txBody>
      </p:sp>
    </p:spTree>
    <p:extLst>
      <p:ext uri="{BB962C8B-B14F-4D97-AF65-F5344CB8AC3E}">
        <p14:creationId xmlns:p14="http://schemas.microsoft.com/office/powerpoint/2010/main" val="2179524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5164B-12AC-44D3-8144-76EC30E63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5" name="Content Placeholder 4" descr="A screenshot of a social media post&#10;&#10;Description generated with very high confidence">
            <a:extLst>
              <a:ext uri="{FF2B5EF4-FFF2-40B4-BE49-F238E27FC236}">
                <a16:creationId xmlns:a16="http://schemas.microsoft.com/office/drawing/2014/main" id="{A5E27BEA-CD44-4DEA-A58E-F6219605F5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014" y="2577667"/>
            <a:ext cx="8293631" cy="1702665"/>
          </a:xfrm>
        </p:spPr>
      </p:pic>
    </p:spTree>
    <p:extLst>
      <p:ext uri="{BB962C8B-B14F-4D97-AF65-F5344CB8AC3E}">
        <p14:creationId xmlns:p14="http://schemas.microsoft.com/office/powerpoint/2010/main" val="138220978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</TotalTime>
  <Words>28</Words>
  <Application>Microsoft Office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Fantasy Football Selection</vt:lpstr>
      <vt:lpstr>Model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Fantasy Football Selection</dc:title>
  <dc:creator>LR Wei</dc:creator>
  <cp:lastModifiedBy>LR Wei</cp:lastModifiedBy>
  <cp:revision>3</cp:revision>
  <dcterms:created xsi:type="dcterms:W3CDTF">2018-09-22T18:20:49Z</dcterms:created>
  <dcterms:modified xsi:type="dcterms:W3CDTF">2018-09-22T18:27:12Z</dcterms:modified>
</cp:coreProperties>
</file>