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6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56893-1773-4A22-887D-F62B3E282051}" v="11" dt="2021-06-17T23:11:57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e aaron" userId="a6f6e9ce2d897266" providerId="LiveId" clId="{5B656893-1773-4A22-887D-F62B3E282051}"/>
    <pc:docChg chg="undo custSel addSld modSld">
      <pc:chgData name="cole aaron" userId="a6f6e9ce2d897266" providerId="LiveId" clId="{5B656893-1773-4A22-887D-F62B3E282051}" dt="2021-06-18T00:11:43.302" v="390" actId="1076"/>
      <pc:docMkLst>
        <pc:docMk/>
      </pc:docMkLst>
      <pc:sldChg chg="modSp mod">
        <pc:chgData name="cole aaron" userId="a6f6e9ce2d897266" providerId="LiveId" clId="{5B656893-1773-4A22-887D-F62B3E282051}" dt="2021-06-17T06:00:02.826" v="25" actId="1076"/>
        <pc:sldMkLst>
          <pc:docMk/>
          <pc:sldMk cId="303167593" sldId="259"/>
        </pc:sldMkLst>
        <pc:picChg chg="mod">
          <ac:chgData name="cole aaron" userId="a6f6e9ce2d897266" providerId="LiveId" clId="{5B656893-1773-4A22-887D-F62B3E282051}" dt="2021-06-17T06:00:02.826" v="25" actId="1076"/>
          <ac:picMkLst>
            <pc:docMk/>
            <pc:sldMk cId="303167593" sldId="259"/>
            <ac:picMk id="7" creationId="{2293B5B3-EB40-47C5-8F0F-3F7290F72CD4}"/>
          </ac:picMkLst>
        </pc:picChg>
        <pc:picChg chg="mod">
          <ac:chgData name="cole aaron" userId="a6f6e9ce2d897266" providerId="LiveId" clId="{5B656893-1773-4A22-887D-F62B3E282051}" dt="2021-06-17T06:00:00.096" v="24" actId="1076"/>
          <ac:picMkLst>
            <pc:docMk/>
            <pc:sldMk cId="303167593" sldId="259"/>
            <ac:picMk id="8" creationId="{31CCCC20-EE0F-470D-99BC-D3910BFE88FF}"/>
          </ac:picMkLst>
        </pc:picChg>
      </pc:sldChg>
      <pc:sldChg chg="addSp delSp modSp mod">
        <pc:chgData name="cole aaron" userId="a6f6e9ce2d897266" providerId="LiveId" clId="{5B656893-1773-4A22-887D-F62B3E282051}" dt="2021-06-17T06:00:17.984" v="26" actId="14100"/>
        <pc:sldMkLst>
          <pc:docMk/>
          <pc:sldMk cId="3578469026" sldId="260"/>
        </pc:sldMkLst>
        <pc:spChg chg="add del mod">
          <ac:chgData name="cole aaron" userId="a6f6e9ce2d897266" providerId="LiveId" clId="{5B656893-1773-4A22-887D-F62B3E282051}" dt="2021-06-17T05:57:46.967" v="3" actId="478"/>
          <ac:spMkLst>
            <pc:docMk/>
            <pc:sldMk cId="3578469026" sldId="260"/>
            <ac:spMk id="11" creationId="{539870D0-ABC8-417E-8F5A-83E9F71D18F3}"/>
          </ac:spMkLst>
        </pc:spChg>
        <pc:spChg chg="add del mod">
          <ac:chgData name="cole aaron" userId="a6f6e9ce2d897266" providerId="LiveId" clId="{5B656893-1773-4A22-887D-F62B3E282051}" dt="2021-06-17T05:58:00.519" v="7" actId="478"/>
          <ac:spMkLst>
            <pc:docMk/>
            <pc:sldMk cId="3578469026" sldId="260"/>
            <ac:spMk id="13" creationId="{7DB042D1-2F6B-4005-8B89-0B830D3F9BC7}"/>
          </ac:spMkLst>
        </pc:spChg>
        <pc:picChg chg="del">
          <ac:chgData name="cole aaron" userId="a6f6e9ce2d897266" providerId="LiveId" clId="{5B656893-1773-4A22-887D-F62B3E282051}" dt="2021-06-17T05:57:35.407" v="1" actId="478"/>
          <ac:picMkLst>
            <pc:docMk/>
            <pc:sldMk cId="3578469026" sldId="260"/>
            <ac:picMk id="7" creationId="{7E3C3304-9EA3-429F-BD86-34812A183FBC}"/>
          </ac:picMkLst>
        </pc:picChg>
        <pc:picChg chg="del">
          <ac:chgData name="cole aaron" userId="a6f6e9ce2d897266" providerId="LiveId" clId="{5B656893-1773-4A22-887D-F62B3E282051}" dt="2021-06-17T05:57:56.865" v="6" actId="478"/>
          <ac:picMkLst>
            <pc:docMk/>
            <pc:sldMk cId="3578469026" sldId="260"/>
            <ac:picMk id="8" creationId="{5B2A664C-5EB9-4F70-A2A6-CF29CFDF3506}"/>
          </ac:picMkLst>
        </pc:picChg>
        <pc:picChg chg="add mod">
          <ac:chgData name="cole aaron" userId="a6f6e9ce2d897266" providerId="LiveId" clId="{5B656893-1773-4A22-887D-F62B3E282051}" dt="2021-06-17T05:57:54.108" v="5" actId="1076"/>
          <ac:picMkLst>
            <pc:docMk/>
            <pc:sldMk cId="3578469026" sldId="260"/>
            <ac:picMk id="9" creationId="{2EA4CD5E-8EDF-4ED6-BA75-F8934A56EE83}"/>
          </ac:picMkLst>
        </pc:picChg>
        <pc:picChg chg="add mod">
          <ac:chgData name="cole aaron" userId="a6f6e9ce2d897266" providerId="LiveId" clId="{5B656893-1773-4A22-887D-F62B3E282051}" dt="2021-06-17T06:00:17.984" v="26" actId="14100"/>
          <ac:picMkLst>
            <pc:docMk/>
            <pc:sldMk cId="3578469026" sldId="260"/>
            <ac:picMk id="14" creationId="{F5F068C1-2284-4364-A27D-0C305CE2BDBA}"/>
          </ac:picMkLst>
        </pc:picChg>
      </pc:sldChg>
      <pc:sldChg chg="addSp delSp modSp mod">
        <pc:chgData name="cole aaron" userId="a6f6e9ce2d897266" providerId="LiveId" clId="{5B656893-1773-4A22-887D-F62B3E282051}" dt="2021-06-17T05:59:44.287" v="23" actId="14100"/>
        <pc:sldMkLst>
          <pc:docMk/>
          <pc:sldMk cId="2600917459" sldId="261"/>
        </pc:sldMkLst>
        <pc:spChg chg="add del mod">
          <ac:chgData name="cole aaron" userId="a6f6e9ce2d897266" providerId="LiveId" clId="{5B656893-1773-4A22-887D-F62B3E282051}" dt="2021-06-17T05:58:53.515" v="13" actId="478"/>
          <ac:spMkLst>
            <pc:docMk/>
            <pc:sldMk cId="2600917459" sldId="261"/>
            <ac:spMk id="10" creationId="{F260C9D0-A7D6-497B-B450-7929D5B1EBCC}"/>
          </ac:spMkLst>
        </pc:spChg>
        <pc:spChg chg="add del mod">
          <ac:chgData name="cole aaron" userId="a6f6e9ce2d897266" providerId="LiveId" clId="{5B656893-1773-4A22-887D-F62B3E282051}" dt="2021-06-17T05:59:26.526" v="20" actId="478"/>
          <ac:spMkLst>
            <pc:docMk/>
            <pc:sldMk cId="2600917459" sldId="261"/>
            <ac:spMk id="13" creationId="{B70D3C4F-EF5A-4D87-9F0A-CB153635595D}"/>
          </ac:spMkLst>
        </pc:spChg>
        <pc:picChg chg="del">
          <ac:chgData name="cole aaron" userId="a6f6e9ce2d897266" providerId="LiveId" clId="{5B656893-1773-4A22-887D-F62B3E282051}" dt="2021-06-17T05:58:50.679" v="12" actId="478"/>
          <ac:picMkLst>
            <pc:docMk/>
            <pc:sldMk cId="2600917459" sldId="261"/>
            <ac:picMk id="7" creationId="{08EE38AB-66BC-414D-9699-3E301C571067}"/>
          </ac:picMkLst>
        </pc:picChg>
        <pc:picChg chg="del">
          <ac:chgData name="cole aaron" userId="a6f6e9ce2d897266" providerId="LiveId" clId="{5B656893-1773-4A22-887D-F62B3E282051}" dt="2021-06-17T05:59:19.910" v="18" actId="478"/>
          <ac:picMkLst>
            <pc:docMk/>
            <pc:sldMk cId="2600917459" sldId="261"/>
            <ac:picMk id="8" creationId="{F7087D6C-4BB9-42D5-8F8D-3A1ADE5C2CC4}"/>
          </ac:picMkLst>
        </pc:picChg>
        <pc:picChg chg="add mod">
          <ac:chgData name="cole aaron" userId="a6f6e9ce2d897266" providerId="LiveId" clId="{5B656893-1773-4A22-887D-F62B3E282051}" dt="2021-06-17T05:59:18.358" v="17" actId="1076"/>
          <ac:picMkLst>
            <pc:docMk/>
            <pc:sldMk cId="2600917459" sldId="261"/>
            <ac:picMk id="11" creationId="{1AADCC20-9F45-4E77-80F3-1F7FD1DF816D}"/>
          </ac:picMkLst>
        </pc:picChg>
        <pc:picChg chg="add mod">
          <ac:chgData name="cole aaron" userId="a6f6e9ce2d897266" providerId="LiveId" clId="{5B656893-1773-4A22-887D-F62B3E282051}" dt="2021-06-17T05:59:44.287" v="23" actId="14100"/>
          <ac:picMkLst>
            <pc:docMk/>
            <pc:sldMk cId="2600917459" sldId="261"/>
            <ac:picMk id="14" creationId="{2BCD3330-7F3A-405D-8D99-934E5804859D}"/>
          </ac:picMkLst>
        </pc:picChg>
      </pc:sldChg>
      <pc:sldChg chg="addSp delSp modSp mod">
        <pc:chgData name="cole aaron" userId="a6f6e9ce2d897266" providerId="LiveId" clId="{5B656893-1773-4A22-887D-F62B3E282051}" dt="2021-06-17T22:21:14.941" v="60" actId="1076"/>
        <pc:sldMkLst>
          <pc:docMk/>
          <pc:sldMk cId="117318430" sldId="263"/>
        </pc:sldMkLst>
        <pc:spChg chg="del">
          <ac:chgData name="cole aaron" userId="a6f6e9ce2d897266" providerId="LiveId" clId="{5B656893-1773-4A22-887D-F62B3E282051}" dt="2021-06-17T22:18:22.966" v="43" actId="478"/>
          <ac:spMkLst>
            <pc:docMk/>
            <pc:sldMk cId="117318430" sldId="263"/>
            <ac:spMk id="3" creationId="{538BBB3B-C238-4555-9BBA-66AA75FC0BB5}"/>
          </ac:spMkLst>
        </pc:spChg>
        <pc:spChg chg="mod">
          <ac:chgData name="cole aaron" userId="a6f6e9ce2d897266" providerId="LiveId" clId="{5B656893-1773-4A22-887D-F62B3E282051}" dt="2021-06-17T22:18:53.087" v="48" actId="20577"/>
          <ac:spMkLst>
            <pc:docMk/>
            <pc:sldMk cId="117318430" sldId="263"/>
            <ac:spMk id="4" creationId="{0836F1A3-0558-47A2-964F-33B6913B4C1D}"/>
          </ac:spMkLst>
        </pc:spChg>
        <pc:spChg chg="del">
          <ac:chgData name="cole aaron" userId="a6f6e9ce2d897266" providerId="LiveId" clId="{5B656893-1773-4A22-887D-F62B3E282051}" dt="2021-06-17T22:18:25.715" v="44" actId="478"/>
          <ac:spMkLst>
            <pc:docMk/>
            <pc:sldMk cId="117318430" sldId="263"/>
            <ac:spMk id="5" creationId="{8E8F840F-FEE7-4AD1-B695-BC9B9CE20F84}"/>
          </ac:spMkLst>
        </pc:spChg>
        <pc:spChg chg="mod">
          <ac:chgData name="cole aaron" userId="a6f6e9ce2d897266" providerId="LiveId" clId="{5B656893-1773-4A22-887D-F62B3E282051}" dt="2021-06-17T22:18:56.890" v="50" actId="20577"/>
          <ac:spMkLst>
            <pc:docMk/>
            <pc:sldMk cId="117318430" sldId="263"/>
            <ac:spMk id="6" creationId="{4A111E9D-BC30-4D67-AEEB-E3A94FF349FA}"/>
          </ac:spMkLst>
        </pc:spChg>
        <pc:graphicFrameChg chg="add mod">
          <ac:chgData name="cole aaron" userId="a6f6e9ce2d897266" providerId="LiveId" clId="{5B656893-1773-4A22-887D-F62B3E282051}" dt="2021-06-17T22:18:46.982" v="47" actId="1076"/>
          <ac:graphicFrameMkLst>
            <pc:docMk/>
            <pc:sldMk cId="117318430" sldId="263"/>
            <ac:graphicFrameMk id="7" creationId="{8EC8E568-5846-4C5F-9314-20D6F8CB8371}"/>
          </ac:graphicFrameMkLst>
        </pc:graphicFrameChg>
        <pc:graphicFrameChg chg="add del mod modGraphic">
          <ac:chgData name="cole aaron" userId="a6f6e9ce2d897266" providerId="LiveId" clId="{5B656893-1773-4A22-887D-F62B3E282051}" dt="2021-06-17T22:19:42.102" v="54" actId="478"/>
          <ac:graphicFrameMkLst>
            <pc:docMk/>
            <pc:sldMk cId="117318430" sldId="263"/>
            <ac:graphicFrameMk id="8" creationId="{BA45B746-2C63-4B39-A916-3A037BDBEA5D}"/>
          </ac:graphicFrameMkLst>
        </pc:graphicFrameChg>
        <pc:graphicFrameChg chg="add mod">
          <ac:chgData name="cole aaron" userId="a6f6e9ce2d897266" providerId="LiveId" clId="{5B656893-1773-4A22-887D-F62B3E282051}" dt="2021-06-17T22:19:54.033" v="56" actId="1076"/>
          <ac:graphicFrameMkLst>
            <pc:docMk/>
            <pc:sldMk cId="117318430" sldId="263"/>
            <ac:graphicFrameMk id="9" creationId="{AE4A6C8B-E4F6-47F6-8445-15FED4C8ED3B}"/>
          </ac:graphicFrameMkLst>
        </pc:graphicFrameChg>
        <pc:graphicFrameChg chg="add mod">
          <ac:chgData name="cole aaron" userId="a6f6e9ce2d897266" providerId="LiveId" clId="{5B656893-1773-4A22-887D-F62B3E282051}" dt="2021-06-17T22:20:25.423" v="58" actId="1076"/>
          <ac:graphicFrameMkLst>
            <pc:docMk/>
            <pc:sldMk cId="117318430" sldId="263"/>
            <ac:graphicFrameMk id="10" creationId="{CE4408A0-729E-495D-8FBB-A03D8D40F801}"/>
          </ac:graphicFrameMkLst>
        </pc:graphicFrameChg>
        <pc:graphicFrameChg chg="add mod">
          <ac:chgData name="cole aaron" userId="a6f6e9ce2d897266" providerId="LiveId" clId="{5B656893-1773-4A22-887D-F62B3E282051}" dt="2021-06-17T22:21:14.941" v="60" actId="1076"/>
          <ac:graphicFrameMkLst>
            <pc:docMk/>
            <pc:sldMk cId="117318430" sldId="263"/>
            <ac:graphicFrameMk id="11" creationId="{EDFB6502-F899-43B0-AA2C-EE218DFCDCC1}"/>
          </ac:graphicFrameMkLst>
        </pc:graphicFrameChg>
      </pc:sldChg>
      <pc:sldChg chg="modSp mod">
        <pc:chgData name="cole aaron" userId="a6f6e9ce2d897266" providerId="LiveId" clId="{5B656893-1773-4A22-887D-F62B3E282051}" dt="2021-06-17T22:58:42.329" v="335" actId="20577"/>
        <pc:sldMkLst>
          <pc:docMk/>
          <pc:sldMk cId="3178992745" sldId="265"/>
        </pc:sldMkLst>
        <pc:spChg chg="mod">
          <ac:chgData name="cole aaron" userId="a6f6e9ce2d897266" providerId="LiveId" clId="{5B656893-1773-4A22-887D-F62B3E282051}" dt="2021-06-17T22:58:42.329" v="335" actId="20577"/>
          <ac:spMkLst>
            <pc:docMk/>
            <pc:sldMk cId="3178992745" sldId="265"/>
            <ac:spMk id="5" creationId="{1D0FE63B-7497-4EBD-AAD0-F32F251A66D4}"/>
          </ac:spMkLst>
        </pc:spChg>
      </pc:sldChg>
      <pc:sldChg chg="modSp new mod">
        <pc:chgData name="cole aaron" userId="a6f6e9ce2d897266" providerId="LiveId" clId="{5B656893-1773-4A22-887D-F62B3E282051}" dt="2021-06-17T22:57:26.976" v="319" actId="20577"/>
        <pc:sldMkLst>
          <pc:docMk/>
          <pc:sldMk cId="685502027" sldId="266"/>
        </pc:sldMkLst>
        <pc:spChg chg="mod">
          <ac:chgData name="cole aaron" userId="a6f6e9ce2d897266" providerId="LiveId" clId="{5B656893-1773-4A22-887D-F62B3E282051}" dt="2021-06-17T22:55:30.145" v="71" actId="20577"/>
          <ac:spMkLst>
            <pc:docMk/>
            <pc:sldMk cId="685502027" sldId="266"/>
            <ac:spMk id="2" creationId="{B4F1ABE6-EC7E-4722-8CDB-AFA53E751E14}"/>
          </ac:spMkLst>
        </pc:spChg>
        <pc:spChg chg="mod">
          <ac:chgData name="cole aaron" userId="a6f6e9ce2d897266" providerId="LiveId" clId="{5B656893-1773-4A22-887D-F62B3E282051}" dt="2021-06-17T22:57:26.976" v="319" actId="20577"/>
          <ac:spMkLst>
            <pc:docMk/>
            <pc:sldMk cId="685502027" sldId="266"/>
            <ac:spMk id="3" creationId="{8B2D065B-6120-4D46-AC8F-BB56EAA3529E}"/>
          </ac:spMkLst>
        </pc:spChg>
      </pc:sldChg>
      <pc:sldChg chg="addSp delSp modSp new mod setBg">
        <pc:chgData name="cole aaron" userId="a6f6e9ce2d897266" providerId="LiveId" clId="{5B656893-1773-4A22-887D-F62B3E282051}" dt="2021-06-17T23:23:50.694" v="372" actId="962"/>
        <pc:sldMkLst>
          <pc:docMk/>
          <pc:sldMk cId="2430473859" sldId="267"/>
        </pc:sldMkLst>
        <pc:spChg chg="mod">
          <ac:chgData name="cole aaron" userId="a6f6e9ce2d897266" providerId="LiveId" clId="{5B656893-1773-4A22-887D-F62B3E282051}" dt="2021-06-17T23:23:43.826" v="370" actId="26606"/>
          <ac:spMkLst>
            <pc:docMk/>
            <pc:sldMk cId="2430473859" sldId="267"/>
            <ac:spMk id="2" creationId="{4EB031C1-186E-4C9B-A0F3-002CFE39DFD6}"/>
          </ac:spMkLst>
        </pc:spChg>
        <pc:spChg chg="add del">
          <ac:chgData name="cole aaron" userId="a6f6e9ce2d897266" providerId="LiveId" clId="{5B656893-1773-4A22-887D-F62B3E282051}" dt="2021-06-17T23:12:27.942" v="359" actId="22"/>
          <ac:spMkLst>
            <pc:docMk/>
            <pc:sldMk cId="2430473859" sldId="267"/>
            <ac:spMk id="3" creationId="{EA2AC3A4-6FC0-4BB7-AA2A-A5342FB76921}"/>
          </ac:spMkLst>
        </pc:spChg>
        <pc:spChg chg="add del">
          <ac:chgData name="cole aaron" userId="a6f6e9ce2d897266" providerId="LiveId" clId="{5B656893-1773-4A22-887D-F62B3E282051}" dt="2021-06-17T23:23:43.826" v="370" actId="26606"/>
          <ac:spMkLst>
            <pc:docMk/>
            <pc:sldMk cId="2430473859" sldId="267"/>
            <ac:spMk id="10" creationId="{2617E06F-EDD7-4D32-BD88-F50E5039DB9C}"/>
          </ac:spMkLst>
        </pc:spChg>
        <pc:spChg chg="add del">
          <ac:chgData name="cole aaron" userId="a6f6e9ce2d897266" providerId="LiveId" clId="{5B656893-1773-4A22-887D-F62B3E282051}" dt="2021-06-17T23:23:43.826" v="370" actId="26606"/>
          <ac:spMkLst>
            <pc:docMk/>
            <pc:sldMk cId="2430473859" sldId="267"/>
            <ac:spMk id="13" creationId="{E76BDDC1-3B8A-4ED1-9384-28046DA7DFFF}"/>
          </ac:spMkLst>
        </pc:spChg>
        <pc:spChg chg="add del">
          <ac:chgData name="cole aaron" userId="a6f6e9ce2d897266" providerId="LiveId" clId="{5B656893-1773-4A22-887D-F62B3E282051}" dt="2021-06-17T23:23:43.826" v="370" actId="26606"/>
          <ac:spMkLst>
            <pc:docMk/>
            <pc:sldMk cId="2430473859" sldId="267"/>
            <ac:spMk id="15" creationId="{A4C54E1D-046B-434B-8B3E-C179D9913307}"/>
          </ac:spMkLst>
        </pc:spChg>
        <pc:spChg chg="add del">
          <ac:chgData name="cole aaron" userId="a6f6e9ce2d897266" providerId="LiveId" clId="{5B656893-1773-4A22-887D-F62B3E282051}" dt="2021-06-17T23:23:43.826" v="370" actId="26606"/>
          <ac:spMkLst>
            <pc:docMk/>
            <pc:sldMk cId="2430473859" sldId="267"/>
            <ac:spMk id="17" creationId="{CD62FCDA-81D0-4D28-B17F-CC6E3206841E}"/>
          </ac:spMkLst>
        </pc:spChg>
        <pc:spChg chg="add">
          <ac:chgData name="cole aaron" userId="a6f6e9ce2d897266" providerId="LiveId" clId="{5B656893-1773-4A22-887D-F62B3E282051}" dt="2021-06-17T23:23:43.826" v="370" actId="26606"/>
          <ac:spMkLst>
            <pc:docMk/>
            <pc:sldMk cId="2430473859" sldId="267"/>
            <ac:spMk id="26" creationId="{B9C04DC5-313B-4FE4-B868-5672A376419F}"/>
          </ac:spMkLst>
        </pc:spChg>
        <pc:spChg chg="add">
          <ac:chgData name="cole aaron" userId="a6f6e9ce2d897266" providerId="LiveId" clId="{5B656893-1773-4A22-887D-F62B3E282051}" dt="2021-06-17T23:23:43.826" v="370" actId="26606"/>
          <ac:spMkLst>
            <pc:docMk/>
            <pc:sldMk cId="2430473859" sldId="267"/>
            <ac:spMk id="32" creationId="{329FDD08-42D8-4AFF-90E5-5DAA5BC4CBD8}"/>
          </ac:spMkLst>
        </pc:spChg>
        <pc:spChg chg="add">
          <ac:chgData name="cole aaron" userId="a6f6e9ce2d897266" providerId="LiveId" clId="{5B656893-1773-4A22-887D-F62B3E282051}" dt="2021-06-17T23:23:43.826" v="370" actId="26606"/>
          <ac:spMkLst>
            <pc:docMk/>
            <pc:sldMk cId="2430473859" sldId="267"/>
            <ac:spMk id="34" creationId="{CCC86F1E-8E2D-4B0B-BB05-41E8E936CB9B}"/>
          </ac:spMkLst>
        </pc:spChg>
        <pc:graphicFrameChg chg="add del mod">
          <ac:chgData name="cole aaron" userId="a6f6e9ce2d897266" providerId="LiveId" clId="{5B656893-1773-4A22-887D-F62B3E282051}" dt="2021-06-17T23:11:57.020" v="358"/>
          <ac:graphicFrameMkLst>
            <pc:docMk/>
            <pc:sldMk cId="2430473859" sldId="267"/>
            <ac:graphicFrameMk id="4" creationId="{398FB7D5-F192-439C-AE05-5014D79BE96F}"/>
          </ac:graphicFrameMkLst>
        </pc:graphicFrameChg>
        <pc:picChg chg="add mod ord modCrop">
          <ac:chgData name="cole aaron" userId="a6f6e9ce2d897266" providerId="LiveId" clId="{5B656893-1773-4A22-887D-F62B3E282051}" dt="2021-06-17T23:23:50.694" v="372" actId="962"/>
          <ac:picMkLst>
            <pc:docMk/>
            <pc:sldMk cId="2430473859" sldId="267"/>
            <ac:picMk id="6" creationId="{150431E8-6135-4A49-9C9B-3C70908D00C3}"/>
          </ac:picMkLst>
        </pc:picChg>
        <pc:picChg chg="add">
          <ac:chgData name="cole aaron" userId="a6f6e9ce2d897266" providerId="LiveId" clId="{5B656893-1773-4A22-887D-F62B3E282051}" dt="2021-06-17T23:23:43.826" v="370" actId="26606"/>
          <ac:picMkLst>
            <pc:docMk/>
            <pc:sldMk cId="2430473859" sldId="267"/>
            <ac:picMk id="22" creationId="{7594FC8B-8CD2-407F-94F1-9C71F5AEC2B6}"/>
          </ac:picMkLst>
        </pc:picChg>
        <pc:picChg chg="add">
          <ac:chgData name="cole aaron" userId="a6f6e9ce2d897266" providerId="LiveId" clId="{5B656893-1773-4A22-887D-F62B3E282051}" dt="2021-06-17T23:23:43.826" v="370" actId="26606"/>
          <ac:picMkLst>
            <pc:docMk/>
            <pc:sldMk cId="2430473859" sldId="267"/>
            <ac:picMk id="24" creationId="{DBABC971-8D40-4A4F-AC60-28B9172789B9}"/>
          </ac:picMkLst>
        </pc:picChg>
        <pc:picChg chg="add">
          <ac:chgData name="cole aaron" userId="a6f6e9ce2d897266" providerId="LiveId" clId="{5B656893-1773-4A22-887D-F62B3E282051}" dt="2021-06-17T23:23:43.826" v="370" actId="26606"/>
          <ac:picMkLst>
            <pc:docMk/>
            <pc:sldMk cId="2430473859" sldId="267"/>
            <ac:picMk id="28" creationId="{791AE23E-90C9-4963-96E2-8DADBFC3BC09}"/>
          </ac:picMkLst>
        </pc:picChg>
        <pc:picChg chg="add">
          <ac:chgData name="cole aaron" userId="a6f6e9ce2d897266" providerId="LiveId" clId="{5B656893-1773-4A22-887D-F62B3E282051}" dt="2021-06-17T23:23:43.826" v="370" actId="26606"/>
          <ac:picMkLst>
            <pc:docMk/>
            <pc:sldMk cId="2430473859" sldId="267"/>
            <ac:picMk id="30" creationId="{C5F93E90-4379-4AAC-B021-E5FA6D974AED}"/>
          </ac:picMkLst>
        </pc:picChg>
        <pc:picChg chg="add del mod">
          <ac:chgData name="cole aaron" userId="a6f6e9ce2d897266" providerId="LiveId" clId="{5B656893-1773-4A22-887D-F62B3E282051}" dt="2021-06-17T23:11:57.020" v="358"/>
          <ac:picMkLst>
            <pc:docMk/>
            <pc:sldMk cId="2430473859" sldId="267"/>
            <ac:picMk id="3073" creationId="{530357AE-3D6C-4163-8544-0244F517BED2}"/>
          </ac:picMkLst>
        </pc:picChg>
        <pc:picChg chg="add del mod">
          <ac:chgData name="cole aaron" userId="a6f6e9ce2d897266" providerId="LiveId" clId="{5B656893-1773-4A22-887D-F62B3E282051}" dt="2021-06-17T23:11:57.020" v="358"/>
          <ac:picMkLst>
            <pc:docMk/>
            <pc:sldMk cId="2430473859" sldId="267"/>
            <ac:picMk id="3074" creationId="{947397EE-F807-4D31-93C0-01D4B3E13264}"/>
          </ac:picMkLst>
        </pc:picChg>
        <pc:picChg chg="add del mod">
          <ac:chgData name="cole aaron" userId="a6f6e9ce2d897266" providerId="LiveId" clId="{5B656893-1773-4A22-887D-F62B3E282051}" dt="2021-06-17T23:11:57.020" v="358"/>
          <ac:picMkLst>
            <pc:docMk/>
            <pc:sldMk cId="2430473859" sldId="267"/>
            <ac:picMk id="3075" creationId="{E780D593-CBFF-4F97-8E62-4D878D4A1A53}"/>
          </ac:picMkLst>
        </pc:picChg>
        <pc:picChg chg="add del mod">
          <ac:chgData name="cole aaron" userId="a6f6e9ce2d897266" providerId="LiveId" clId="{5B656893-1773-4A22-887D-F62B3E282051}" dt="2021-06-17T23:11:57.020" v="358"/>
          <ac:picMkLst>
            <pc:docMk/>
            <pc:sldMk cId="2430473859" sldId="267"/>
            <ac:picMk id="3076" creationId="{F37857EF-7AB1-4A64-AC16-80B2ADCDECAD}"/>
          </ac:picMkLst>
        </pc:picChg>
      </pc:sldChg>
      <pc:sldChg chg="modSp new mod">
        <pc:chgData name="cole aaron" userId="a6f6e9ce2d897266" providerId="LiveId" clId="{5B656893-1773-4A22-887D-F62B3E282051}" dt="2021-06-18T00:11:43.302" v="390" actId="1076"/>
        <pc:sldMkLst>
          <pc:docMk/>
          <pc:sldMk cId="4218502786" sldId="268"/>
        </pc:sldMkLst>
        <pc:spChg chg="mod">
          <ac:chgData name="cole aaron" userId="a6f6e9ce2d897266" providerId="LiveId" clId="{5B656893-1773-4A22-887D-F62B3E282051}" dt="2021-06-18T00:11:43.302" v="390" actId="1076"/>
          <ac:spMkLst>
            <pc:docMk/>
            <pc:sldMk cId="4218502786" sldId="268"/>
            <ac:spMk id="2" creationId="{6A0AB4AD-8095-4363-A09B-21273FDFEDA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F7BA-101E-486D-90C8-C92C18D5812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9B0-B172-4A95-9F7A-22B322F6E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F7BA-101E-486D-90C8-C92C18D5812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9B0-B172-4A95-9F7A-22B322F6E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7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F7BA-101E-486D-90C8-C92C18D5812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9B0-B172-4A95-9F7A-22B322F6E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F7BA-101E-486D-90C8-C92C18D5812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9B0-B172-4A95-9F7A-22B322F6E6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770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F7BA-101E-486D-90C8-C92C18D5812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9B0-B172-4A95-9F7A-22B322F6E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3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F7BA-101E-486D-90C8-C92C18D5812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9B0-B172-4A95-9F7A-22B322F6E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0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F7BA-101E-486D-90C8-C92C18D5812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9B0-B172-4A95-9F7A-22B322F6E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58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F7BA-101E-486D-90C8-C92C18D5812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9B0-B172-4A95-9F7A-22B322F6E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42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F7BA-101E-486D-90C8-C92C18D5812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9B0-B172-4A95-9F7A-22B322F6E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3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F7BA-101E-486D-90C8-C92C18D5812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9B0-B172-4A95-9F7A-22B322F6E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2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F7BA-101E-486D-90C8-C92C18D5812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9B0-B172-4A95-9F7A-22B322F6E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0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F7BA-101E-486D-90C8-C92C18D5812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9B0-B172-4A95-9F7A-22B322F6E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2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F7BA-101E-486D-90C8-C92C18D5812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9B0-B172-4A95-9F7A-22B322F6E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0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F7BA-101E-486D-90C8-C92C18D5812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9B0-B172-4A95-9F7A-22B322F6E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0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F7BA-101E-486D-90C8-C92C18D5812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9B0-B172-4A95-9F7A-22B322F6E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1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F7BA-101E-486D-90C8-C92C18D5812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9B0-B172-4A95-9F7A-22B322F6E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7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F7BA-101E-486D-90C8-C92C18D5812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9B0-B172-4A95-9F7A-22B322F6E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6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F3DF7BA-101E-486D-90C8-C92C18D58121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C19B0-B172-4A95-9F7A-22B322F6E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31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77C2-4844-48EC-BE91-AE0F00FDF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the NCAA Host a National Wrestling Dual Meet Championship?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BE8CE-ED4D-4157-9B46-4B4FC98E2C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Cole Aaron</a:t>
            </a:r>
          </a:p>
        </p:txBody>
      </p:sp>
    </p:spTree>
    <p:extLst>
      <p:ext uri="{BB962C8B-B14F-4D97-AF65-F5344CB8AC3E}">
        <p14:creationId xmlns:p14="http://schemas.microsoft.com/office/powerpoint/2010/main" val="134915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27CA-6771-4BC9-ADDE-62E1C6BB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Ratings Model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95EB52-32D8-4327-823E-7531E870280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72153" r="48613" b="20098"/>
          <a:stretch/>
        </p:blipFill>
        <p:spPr bwMode="auto">
          <a:xfrm>
            <a:off x="1563026" y="2085378"/>
            <a:ext cx="9065947" cy="3322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604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0601-E7D7-4B2E-B6AE-86639DCC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Model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3BDCB-B3B7-44BE-A454-3D6FBFF6AF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Short-Term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C8D954D-A801-4419-8BA7-44D20A98269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34901739"/>
              </p:ext>
            </p:extLst>
          </p:nvPr>
        </p:nvGraphicFramePr>
        <p:xfrm>
          <a:off x="496709" y="3584225"/>
          <a:ext cx="5157786" cy="1461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6086">
                  <a:extLst>
                    <a:ext uri="{9D8B030D-6E8A-4147-A177-3AD203B41FA5}">
                      <a16:colId xmlns:a16="http://schemas.microsoft.com/office/drawing/2014/main" val="3731871017"/>
                    </a:ext>
                  </a:extLst>
                </a:gridCol>
                <a:gridCol w="583900">
                  <a:extLst>
                    <a:ext uri="{9D8B030D-6E8A-4147-A177-3AD203B41FA5}">
                      <a16:colId xmlns:a16="http://schemas.microsoft.com/office/drawing/2014/main" val="3068657186"/>
                    </a:ext>
                  </a:extLst>
                </a:gridCol>
                <a:gridCol w="687106">
                  <a:extLst>
                    <a:ext uri="{9D8B030D-6E8A-4147-A177-3AD203B41FA5}">
                      <a16:colId xmlns:a16="http://schemas.microsoft.com/office/drawing/2014/main" val="929387095"/>
                    </a:ext>
                  </a:extLst>
                </a:gridCol>
                <a:gridCol w="480694">
                  <a:extLst>
                    <a:ext uri="{9D8B030D-6E8A-4147-A177-3AD203B41FA5}">
                      <a16:colId xmlns:a16="http://schemas.microsoft.com/office/drawing/2014/main" val="2419392354"/>
                    </a:ext>
                  </a:extLst>
                </a:gridCol>
              </a:tblGrid>
              <a:tr h="3654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Overall Synthesized Priorities for Alternatives [Multiplicative (Short-Term)]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3572860423"/>
                  </a:ext>
                </a:extLst>
              </a:tr>
              <a:tr h="3654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Ideals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Normals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1467824562"/>
                  </a:ext>
                </a:extLst>
              </a:tr>
              <a:tr h="3654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 Host a National Wrestling Dual Meet Competition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1.081539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1798962042"/>
                  </a:ext>
                </a:extLst>
              </a:tr>
              <a:tr h="3654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 Do Not Host a National Wrestling Dual Meet Competition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0.442678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0.478773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2354016782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FE63B-7497-4EBD-AAD0-F32F251A6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914525"/>
            <a:ext cx="4396339" cy="576262"/>
          </a:xfrm>
        </p:spPr>
        <p:txBody>
          <a:bodyPr/>
          <a:lstStyle/>
          <a:p>
            <a:r>
              <a:rPr lang="en-US" sz="2800" b="1" dirty="0"/>
              <a:t>Long-Term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EC1F9B3-0A9E-4A37-BA29-26F4512525F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15231261"/>
              </p:ext>
            </p:extLst>
          </p:nvPr>
        </p:nvGraphicFramePr>
        <p:xfrm>
          <a:off x="6172199" y="3584226"/>
          <a:ext cx="5724526" cy="1504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0347">
                  <a:extLst>
                    <a:ext uri="{9D8B030D-6E8A-4147-A177-3AD203B41FA5}">
                      <a16:colId xmlns:a16="http://schemas.microsoft.com/office/drawing/2014/main" val="2913489658"/>
                    </a:ext>
                  </a:extLst>
                </a:gridCol>
                <a:gridCol w="648060">
                  <a:extLst>
                    <a:ext uri="{9D8B030D-6E8A-4147-A177-3AD203B41FA5}">
                      <a16:colId xmlns:a16="http://schemas.microsoft.com/office/drawing/2014/main" val="1014864922"/>
                    </a:ext>
                  </a:extLst>
                </a:gridCol>
                <a:gridCol w="820975">
                  <a:extLst>
                    <a:ext uri="{9D8B030D-6E8A-4147-A177-3AD203B41FA5}">
                      <a16:colId xmlns:a16="http://schemas.microsoft.com/office/drawing/2014/main" val="687391722"/>
                    </a:ext>
                  </a:extLst>
                </a:gridCol>
                <a:gridCol w="475144">
                  <a:extLst>
                    <a:ext uri="{9D8B030D-6E8A-4147-A177-3AD203B41FA5}">
                      <a16:colId xmlns:a16="http://schemas.microsoft.com/office/drawing/2014/main" val="484162003"/>
                    </a:ext>
                  </a:extLst>
                </a:gridCol>
              </a:tblGrid>
              <a:tr h="36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Overall Synthesized Priorities for Alternatives [Additive (Negative)]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12" marR="66012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12" marR="66012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12" marR="66012" marT="0" marB="0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12" marR="66012" marT="0" marB="0"/>
                </a:tc>
                <a:extLst>
                  <a:ext uri="{0D108BD9-81ED-4DB2-BD59-A6C34878D82A}">
                    <a16:rowId xmlns:a16="http://schemas.microsoft.com/office/drawing/2014/main" val="278184657"/>
                  </a:ext>
                </a:extLst>
              </a:tr>
              <a:tr h="2666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12" marR="660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Ideals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12" marR="660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Normals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12" marR="660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12" marR="66012" marT="0" marB="0"/>
                </a:tc>
                <a:extLst>
                  <a:ext uri="{0D108BD9-81ED-4DB2-BD59-A6C34878D82A}">
                    <a16:rowId xmlns:a16="http://schemas.microsoft.com/office/drawing/2014/main" val="4279377736"/>
                  </a:ext>
                </a:extLst>
              </a:tr>
              <a:tr h="4750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 Host a National Wrestling Dual Meet Competition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12" marR="660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12" marR="660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12" marR="660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0.401909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12" marR="66012" marT="0" marB="0"/>
                </a:tc>
                <a:extLst>
                  <a:ext uri="{0D108BD9-81ED-4DB2-BD59-A6C34878D82A}">
                    <a16:rowId xmlns:a16="http://schemas.microsoft.com/office/drawing/2014/main" val="2403995755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 Do Not Host a National Wrestling Dual Meet Competition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12" marR="660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0.316987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12" marR="660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12" marR="660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0.1274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12" marR="66012" marT="0" marB="0"/>
                </a:tc>
                <a:extLst>
                  <a:ext uri="{0D108BD9-81ED-4DB2-BD59-A6C34878D82A}">
                    <a16:rowId xmlns:a16="http://schemas.microsoft.com/office/drawing/2014/main" val="3786250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99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031C1-186E-4C9B-A0F3-002CFE39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Sensitivity Analysis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C86F1E-8E2D-4B0B-BB05-41E8E936C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0431E8-6135-4A49-9C9B-3C70908D0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55746" t="15248" r="9656" b="60537"/>
          <a:stretch/>
        </p:blipFill>
        <p:spPr>
          <a:xfrm>
            <a:off x="956797" y="965141"/>
            <a:ext cx="6272775" cy="49329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30473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B4AD-8095-4363-A09B-21273FDF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728735"/>
            <a:ext cx="9404723" cy="1400530"/>
          </a:xfrm>
        </p:spPr>
        <p:txBody>
          <a:bodyPr/>
          <a:lstStyle/>
          <a:p>
            <a:pPr algn="ctr"/>
            <a:r>
              <a:rPr lang="en-US" sz="9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1850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1ABE6-EC7E-4722-8CDB-AFA53E75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D065B-6120-4D46-AC8F-BB56EAA35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Competitions types:</a:t>
            </a:r>
          </a:p>
          <a:p>
            <a:pPr lvl="1"/>
            <a:r>
              <a:rPr lang="en-US" dirty="0"/>
              <a:t>Dual Meets</a:t>
            </a:r>
          </a:p>
          <a:p>
            <a:pPr lvl="2"/>
            <a:r>
              <a:rPr lang="en-US" dirty="0"/>
              <a:t>Team vs. Team</a:t>
            </a:r>
          </a:p>
          <a:p>
            <a:pPr lvl="2"/>
            <a:r>
              <a:rPr lang="en-US" dirty="0"/>
              <a:t>Most frequent form of regular season competition</a:t>
            </a:r>
          </a:p>
          <a:p>
            <a:pPr lvl="1"/>
            <a:r>
              <a:rPr lang="en-US" dirty="0"/>
              <a:t>Individual Tournaments</a:t>
            </a:r>
          </a:p>
          <a:p>
            <a:pPr lvl="2"/>
            <a:r>
              <a:rPr lang="en-US" dirty="0"/>
              <a:t>Individually focused</a:t>
            </a:r>
          </a:p>
          <a:p>
            <a:pPr lvl="2"/>
            <a:r>
              <a:rPr lang="en-US" dirty="0"/>
              <a:t>Only form of post season competition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0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8358-6072-48EC-B638-D8A262E8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Season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DF81D-D583-4C5F-A53F-5FBE42789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 a National Dual Meet Competition</a:t>
            </a:r>
          </a:p>
          <a:p>
            <a:pPr lvl="1"/>
            <a:r>
              <a:rPr lang="en-US" dirty="0"/>
              <a:t>Seven team competition based on conference champions</a:t>
            </a:r>
          </a:p>
          <a:p>
            <a:r>
              <a:rPr lang="en-US" dirty="0"/>
              <a:t>Do Not Host a National Dual Meet Competition</a:t>
            </a:r>
          </a:p>
          <a:p>
            <a:pPr lvl="1"/>
            <a:r>
              <a:rPr lang="en-US" dirty="0"/>
              <a:t>Current Structure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3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F204-04F3-4A6D-84E2-1B03652B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4176A-71F4-41FC-AACC-F627C8D64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</a:t>
            </a:r>
          </a:p>
          <a:p>
            <a:r>
              <a:rPr lang="en-US" dirty="0"/>
              <a:t>Strategic Criteria</a:t>
            </a:r>
          </a:p>
          <a:p>
            <a:pPr lvl="1"/>
            <a:r>
              <a:rPr lang="en-US" dirty="0"/>
              <a:t>Fans</a:t>
            </a:r>
          </a:p>
          <a:p>
            <a:pPr lvl="1"/>
            <a:r>
              <a:rPr lang="en-US" dirty="0"/>
              <a:t>NCAA </a:t>
            </a:r>
          </a:p>
          <a:p>
            <a:pPr lvl="1"/>
            <a:r>
              <a:rPr lang="en-US" dirty="0"/>
              <a:t>Universities</a:t>
            </a:r>
          </a:p>
          <a:p>
            <a:pPr lvl="1"/>
            <a:r>
              <a:rPr lang="en-US" dirty="0"/>
              <a:t>Wrestlers</a:t>
            </a:r>
          </a:p>
          <a:p>
            <a:r>
              <a:rPr lang="en-US" dirty="0"/>
              <a:t>BOCR Model &amp; Control Criteria</a:t>
            </a:r>
          </a:p>
          <a:p>
            <a:pPr lvl="1"/>
            <a:r>
              <a:rPr lang="en-US" dirty="0"/>
              <a:t>Social</a:t>
            </a:r>
          </a:p>
          <a:p>
            <a:pPr lvl="1"/>
            <a:r>
              <a:rPr lang="en-US" dirty="0"/>
              <a:t>Economic</a:t>
            </a:r>
          </a:p>
          <a:p>
            <a:r>
              <a:rPr lang="en-US" dirty="0"/>
              <a:t>Alternatives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60B49-F2C1-405D-B396-2860F0C2C2CC}"/>
              </a:ext>
            </a:extLst>
          </p:cNvPr>
          <p:cNvPicPr/>
          <p:nvPr/>
        </p:nvPicPr>
        <p:blipFill rotWithShape="1">
          <a:blip r:embed="rId2"/>
          <a:srcRect l="24359" t="58262" r="23717" b="9402"/>
          <a:stretch/>
        </p:blipFill>
        <p:spPr bwMode="auto">
          <a:xfrm>
            <a:off x="5760720" y="2052918"/>
            <a:ext cx="5770880" cy="3790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686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8D9FD-FBF0-4A80-B153-C733577DD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2D31E-F1BC-447B-85B4-5AB9B7B15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Social	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293B5B3-EB40-47C5-8F0F-3F7290F72CD4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2436" t="57693" r="57692" b="7407"/>
          <a:stretch/>
        </p:blipFill>
        <p:spPr bwMode="auto">
          <a:xfrm>
            <a:off x="1103313" y="2542539"/>
            <a:ext cx="1864886" cy="3684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3D0856-4D89-4A09-BE02-5AC40A43B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/>
              <a:t>Economic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1CCCC20-EE0F-470D-99BC-D3910BFE88FF}"/>
              </a:ext>
            </a:extLst>
          </p:cNvPr>
          <p:cNvPicPr>
            <a:picLocks noGrp="1"/>
          </p:cNvPicPr>
          <p:nvPr>
            <p:ph sz="quarter" idx="4"/>
          </p:nvPr>
        </p:nvPicPr>
        <p:blipFill rotWithShape="1">
          <a:blip r:embed="rId3"/>
          <a:srcRect l="21795" t="61254" r="58173" b="5840"/>
          <a:stretch/>
        </p:blipFill>
        <p:spPr bwMode="auto">
          <a:xfrm>
            <a:off x="5654495" y="2533014"/>
            <a:ext cx="1993818" cy="3684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16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F544-9240-4072-A5D7-76644F86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C0E53-2FE0-4BBE-A98E-9BFFF888A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Social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C70CBB-69C8-4223-80D2-6C00182011DA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2436" t="57977" r="58974" b="6268"/>
          <a:stretch/>
        </p:blipFill>
        <p:spPr bwMode="auto">
          <a:xfrm>
            <a:off x="1643326" y="2505075"/>
            <a:ext cx="1702860" cy="3684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3DE877-50AB-42C9-B97D-35B5891E1E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/>
              <a:t>Economic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F74A10-76C0-4D55-A3C3-2D4462EF8475}"/>
              </a:ext>
            </a:extLst>
          </p:cNvPr>
          <p:cNvPicPr>
            <a:picLocks noGrp="1"/>
          </p:cNvPicPr>
          <p:nvPr>
            <p:ph sz="quarter" idx="4"/>
          </p:nvPr>
        </p:nvPicPr>
        <p:blipFill rotWithShape="1">
          <a:blip r:embed="rId3"/>
          <a:srcRect l="23077" t="57550" r="58013" b="5698"/>
          <a:stretch/>
        </p:blipFill>
        <p:spPr bwMode="auto">
          <a:xfrm>
            <a:off x="7530678" y="2505075"/>
            <a:ext cx="1685182" cy="3684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971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108A-3F22-4B17-8D17-790611D31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FAC58-CF71-4886-993B-9CDE6A9FC0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Social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FDD5C-270A-4338-819C-082773848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/>
              <a:t>Economic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A4CD5E-8EDF-4ED6-BA75-F8934A56EE83}"/>
              </a:ext>
            </a:extLst>
          </p:cNvPr>
          <p:cNvPicPr/>
          <p:nvPr/>
        </p:nvPicPr>
        <p:blipFill rotWithShape="1">
          <a:blip r:embed="rId2"/>
          <a:srcRect l="28205" t="57692" r="33814" b="6695"/>
          <a:stretch/>
        </p:blipFill>
        <p:spPr bwMode="auto">
          <a:xfrm>
            <a:off x="1103313" y="2894330"/>
            <a:ext cx="3505200" cy="3163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F068C1-2284-4364-A27D-0C305CE2BDBA}"/>
              </a:ext>
            </a:extLst>
          </p:cNvPr>
          <p:cNvPicPr/>
          <p:nvPr/>
        </p:nvPicPr>
        <p:blipFill rotWithShape="1">
          <a:blip r:embed="rId3"/>
          <a:srcRect l="22917" t="61254" r="58013" b="7122"/>
          <a:stretch/>
        </p:blipFill>
        <p:spPr bwMode="auto">
          <a:xfrm>
            <a:off x="5654495" y="2894331"/>
            <a:ext cx="2433638" cy="3163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846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7D18C-B2C4-4FF5-890D-7DE40517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60C7A-C004-4022-9055-0A2501FD67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Social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345AB-7242-4101-BC59-60F4D4CCE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/>
              <a:t>Economics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ADCC20-9F45-4E77-80F3-1F7FD1DF816D}"/>
              </a:ext>
            </a:extLst>
          </p:cNvPr>
          <p:cNvPicPr/>
          <p:nvPr/>
        </p:nvPicPr>
        <p:blipFill rotWithShape="1">
          <a:blip r:embed="rId2"/>
          <a:srcRect l="23397" t="57692" r="58013" b="5983"/>
          <a:stretch/>
        </p:blipFill>
        <p:spPr bwMode="auto">
          <a:xfrm>
            <a:off x="1103313" y="2831745"/>
            <a:ext cx="2459037" cy="3424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CD3330-7F3A-405D-8D99-934E5804859D}"/>
              </a:ext>
            </a:extLst>
          </p:cNvPr>
          <p:cNvPicPr/>
          <p:nvPr/>
        </p:nvPicPr>
        <p:blipFill rotWithShape="1">
          <a:blip r:embed="rId3"/>
          <a:srcRect l="22115" t="58120" r="58815" b="7122"/>
          <a:stretch/>
        </p:blipFill>
        <p:spPr bwMode="auto">
          <a:xfrm>
            <a:off x="5654495" y="2831745"/>
            <a:ext cx="2459037" cy="3424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091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2F828-321D-40D0-8533-3BEEF532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BOCR Synthesized Priorities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6F1A3-0558-47A2-964F-33B6913B4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6137" y="1558131"/>
            <a:ext cx="4396339" cy="3741738"/>
          </a:xfrm>
        </p:spPr>
        <p:txBody>
          <a:bodyPr>
            <a:normAutofit/>
          </a:bodyPr>
          <a:lstStyle/>
          <a:p>
            <a:r>
              <a:rPr lang="en-US" sz="2800" b="1" dirty="0"/>
              <a:t>Benefits</a:t>
            </a:r>
          </a:p>
          <a:p>
            <a:endParaRPr lang="en-US" sz="2800" b="1" dirty="0"/>
          </a:p>
          <a:p>
            <a:endParaRPr lang="en-US" sz="2800" b="1" dirty="0"/>
          </a:p>
          <a:p>
            <a:pPr marL="457200" lvl="1" indent="0">
              <a:buNone/>
            </a:pPr>
            <a:endParaRPr lang="en-US" sz="2600" b="1" dirty="0"/>
          </a:p>
          <a:p>
            <a:r>
              <a:rPr lang="en-US" sz="2800" b="1" dirty="0"/>
              <a:t>Opportunities</a:t>
            </a:r>
          </a:p>
          <a:p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111E9D-BC30-4D67-AEEB-E3A94FF349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0937" y="1558131"/>
            <a:ext cx="4396339" cy="3741738"/>
          </a:xfrm>
        </p:spPr>
        <p:txBody>
          <a:bodyPr/>
          <a:lstStyle/>
          <a:p>
            <a:r>
              <a:rPr lang="en-US" sz="2800" b="1" dirty="0"/>
              <a:t>Costs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/>
              <a:t>Risks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C8E568-5846-4C5F-9314-20D6F8CB8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926"/>
              </p:ext>
            </p:extLst>
          </p:nvPr>
        </p:nvGraphicFramePr>
        <p:xfrm>
          <a:off x="351906" y="2235438"/>
          <a:ext cx="5384800" cy="894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34026118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415924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603853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4178095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Overall Synthesized Priorities for Benefits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40642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Ideals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Normals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Raw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045595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 Host a National Wrestling Dual Meet Competition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60101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2. Do Not Host a National Wrestling Dual Meet Competition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0.301414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0.301414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5457183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E4A6C8B-E4F6-47F6-8445-15FED4C8E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80916"/>
              </p:ext>
            </p:extLst>
          </p:nvPr>
        </p:nvGraphicFramePr>
        <p:xfrm>
          <a:off x="351906" y="4640263"/>
          <a:ext cx="5384800" cy="894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36844358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016465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770049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3065648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Overall Synthesized Priorities for Opportunities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89639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Ideals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Normals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Raw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27179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 Host a National Wrestling Dual Meet Competition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272338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2. Do Not Host a National Wrestling Dual Meet Competition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0.530516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0.530516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6807888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E4408A0-729E-495D-8FBB-A03D8D40F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27569"/>
              </p:ext>
            </p:extLst>
          </p:nvPr>
        </p:nvGraphicFramePr>
        <p:xfrm>
          <a:off x="6230937" y="2235438"/>
          <a:ext cx="5384800" cy="894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349353336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3825015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881970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5256355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Overall Synthesized Priorities for Costs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842717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Ideals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Normals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Raw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5986586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 Host a National Wrestling Dual Meet Competition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541857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2. Do Not Host a National Wrestling Dual Meet Competition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0.391512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0.391512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6409392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DFB6502-F899-43B0-AA2C-EE218DFCD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008087"/>
              </p:ext>
            </p:extLst>
          </p:nvPr>
        </p:nvGraphicFramePr>
        <p:xfrm>
          <a:off x="6230937" y="4640263"/>
          <a:ext cx="5384800" cy="894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20958994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097572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139713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2331802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Overall Synthesized Priorities for Risks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415774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Ideals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Normals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Raw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808160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 Host a National Wrestling Dual Meet Competition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0.924609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990080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2. Do Not Host a National Wrestling Dual Meet Competition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0.92263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0.853071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4494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18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1124</TotalTime>
  <Words>348</Words>
  <Application>Microsoft Office PowerPoint</Application>
  <PresentationFormat>Widescreen</PresentationFormat>
  <Paragraphs>133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</vt:lpstr>
      <vt:lpstr>Should the NCAA Host a National Wrestling Dual Meet Championship?</vt:lpstr>
      <vt:lpstr>Background</vt:lpstr>
      <vt:lpstr>Post Season Alternatives</vt:lpstr>
      <vt:lpstr>Model Overview</vt:lpstr>
      <vt:lpstr>Benefits</vt:lpstr>
      <vt:lpstr>Opportunities</vt:lpstr>
      <vt:lpstr>Costs</vt:lpstr>
      <vt:lpstr>Risks</vt:lpstr>
      <vt:lpstr>BOCR Synthesized Priorities</vt:lpstr>
      <vt:lpstr>Ratings Model</vt:lpstr>
      <vt:lpstr>Full Model Results</vt:lpstr>
      <vt:lpstr>Sensitivity Analysis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the NCAA Host a National Wrestling Dual Meet Championship?</dc:title>
  <dc:creator>cole aaron</dc:creator>
  <cp:lastModifiedBy>cole aaron</cp:lastModifiedBy>
  <cp:revision>3</cp:revision>
  <dcterms:created xsi:type="dcterms:W3CDTF">2021-06-17T05:27:09Z</dcterms:created>
  <dcterms:modified xsi:type="dcterms:W3CDTF">2021-06-18T00:12:01Z</dcterms:modified>
</cp:coreProperties>
</file>