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1" r:id="rId4"/>
    <p:sldId id="263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8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SHOULD PORSCHE INTRODUCE A SPORTS UTILITY VEHICLE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Introduce SUV</a:t>
            </a:r>
          </a:p>
          <a:p>
            <a:r>
              <a:rPr lang="en-US" dirty="0"/>
              <a:t>Do not introduce SUV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FDA101-E72D-F145-8EDF-046CDCA78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17" y="1715294"/>
            <a:ext cx="8159506" cy="308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7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4589F5-CD67-434F-9D76-AA305166E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65" y="1344673"/>
            <a:ext cx="7589080" cy="469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331C8E-67DE-F241-BACF-19DB0C76B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23" y="1715294"/>
            <a:ext cx="7701718" cy="396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80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0C1470-C440-F944-A584-F70BD9869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08" y="1567405"/>
            <a:ext cx="8777074" cy="234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3322</TotalTime>
  <Words>39</Words>
  <Application>Microsoft Macintosh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SHOULD PORSCHE INTRODUCE A SPORTS UTILITY VEHICLE         </vt:lpstr>
      <vt:lpstr>Strategic Criteria</vt:lpstr>
      <vt:lpstr>Model – BOCR subnets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57</cp:revision>
  <dcterms:created xsi:type="dcterms:W3CDTF">2020-07-09T21:59:17Z</dcterms:created>
  <dcterms:modified xsi:type="dcterms:W3CDTF">2020-07-24T02:05:03Z</dcterms:modified>
</cp:coreProperties>
</file>