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61" r:id="rId3"/>
    <p:sldId id="257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3972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1200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7/23/20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83804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7/23/20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81057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7/23/20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464971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7/23/20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80096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7/23/20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026228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7/23/20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95263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7/23/20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652300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7/23/20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19091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7/23/20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8040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7/23/20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33376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7/23/20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97192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7/23/20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7203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7/23/20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43676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7/23/20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9739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7/23/20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76416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7/23/20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06993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C2C13C-0037-49BF-9F3C-0DAFB3D043E0}" type="datetimeFigureOut">
              <a:rPr lang="en-US" smtClean="0"/>
              <a:t>7/23/20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12265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828910D-F020-4FF1-B52E-692A3FA881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598" y="765717"/>
            <a:ext cx="7341221" cy="1320800"/>
          </a:xfrm>
        </p:spPr>
        <p:txBody>
          <a:bodyPr>
            <a:normAutofit fontScale="90000"/>
          </a:bodyPr>
          <a:lstStyle/>
          <a:p>
            <a:r>
              <a:rPr lang="en-US" sz="3100" dirty="0"/>
              <a:t>ANP BOCR	- </a:t>
            </a:r>
            <a:r>
              <a:rPr lang="en-US" b="1" dirty="0"/>
              <a:t>SELECTING THE HOST CITY FOR THE SUMMER </a:t>
            </a:r>
            <a:br>
              <a:rPr lang="en-US" dirty="0"/>
            </a:br>
            <a:r>
              <a:rPr lang="en-US" b="1" dirty="0"/>
              <a:t>OLYMPICS 2000 </a:t>
            </a:r>
            <a:br>
              <a:rPr lang="en-US" dirty="0"/>
            </a:br>
            <a:br>
              <a:rPr lang="en-US" dirty="0"/>
            </a:br>
            <a:br>
              <a:rPr lang="en-US" dirty="0"/>
            </a:br>
            <a:r>
              <a:rPr lang="en-US" b="1" dirty="0"/>
              <a:t> </a:t>
            </a: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sz="3200" dirty="0"/>
            </a:br>
            <a:br>
              <a:rPr lang="en-US" dirty="0"/>
            </a:br>
            <a:endParaRPr lang="en-US" dirty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A932B7A4-BFE6-4378-99DE-2D6E610452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8" y="2792686"/>
            <a:ext cx="7695415" cy="343898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/>
              <a:t>ALTERNATIVES:  </a:t>
            </a:r>
          </a:p>
          <a:p>
            <a:r>
              <a:rPr lang="en-US" dirty="0"/>
              <a:t>Beijing</a:t>
            </a:r>
          </a:p>
          <a:p>
            <a:r>
              <a:rPr lang="en-US" dirty="0"/>
              <a:t>Berlin</a:t>
            </a:r>
          </a:p>
          <a:p>
            <a:r>
              <a:rPr lang="en-US" dirty="0"/>
              <a:t>Istanbul</a:t>
            </a:r>
          </a:p>
          <a:p>
            <a:r>
              <a:rPr lang="en-US" dirty="0"/>
              <a:t>Manchester</a:t>
            </a:r>
          </a:p>
          <a:p>
            <a:r>
              <a:rPr lang="en-US" dirty="0"/>
              <a:t>Sydney </a:t>
            </a:r>
          </a:p>
          <a:p>
            <a:pPr marL="0" indent="0">
              <a:buNone/>
            </a:pP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8304544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158E69-55D9-474C-8FD6-0AFA9013EB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5423" y="394495"/>
            <a:ext cx="6347713" cy="1320800"/>
          </a:xfrm>
        </p:spPr>
        <p:txBody>
          <a:bodyPr/>
          <a:lstStyle/>
          <a:p>
            <a:r>
              <a:rPr lang="en-US" dirty="0"/>
              <a:t>Model – BOCR subnets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D59BFD8-BDAB-6F41-AF5B-92D4AC2277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9B43D0B-549C-9447-BB89-B9A530A9603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0750" y="1739900"/>
            <a:ext cx="7302500" cy="3378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81033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066BFA-9B2E-4347-A8D2-C6FFE8DCC4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Results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8EF8112-B091-4E10-9BD9-E70F151E9C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047C2A5-9DF1-D440-B073-19540666E6E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598" y="2032000"/>
            <a:ext cx="8111773" cy="31418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5840648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3291</TotalTime>
  <Words>35</Words>
  <Application>Microsoft Macintosh PowerPoint</Application>
  <PresentationFormat>On-screen Show (4:3)</PresentationFormat>
  <Paragraphs>9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Trebuchet MS</vt:lpstr>
      <vt:lpstr>Wingdings 3</vt:lpstr>
      <vt:lpstr>Facet</vt:lpstr>
      <vt:lpstr>ANP BOCR - SELECTING THE HOST CITY FOR THE SUMMER  OLYMPICS 2000          </vt:lpstr>
      <vt:lpstr>Model – BOCR subnets</vt:lpstr>
      <vt:lpstr>Results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ANP - MARKET SHARE OF ATHLETIC SPORTS SHOES</dc:title>
  <dc:creator>Wei, Lirong</dc:creator>
  <cp:lastModifiedBy>LR Wei</cp:lastModifiedBy>
  <cp:revision>53</cp:revision>
  <dcterms:created xsi:type="dcterms:W3CDTF">2020-07-09T21:59:17Z</dcterms:created>
  <dcterms:modified xsi:type="dcterms:W3CDTF">2020-07-24T01:30:04Z</dcterms:modified>
</cp:coreProperties>
</file>