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69" r:id="rId4"/>
    <p:sldId id="260" r:id="rId5"/>
    <p:sldId id="262" r:id="rId6"/>
    <p:sldId id="271" r:id="rId7"/>
    <p:sldId id="261" r:id="rId8"/>
    <p:sldId id="270" r:id="rId9"/>
    <p:sldId id="264" r:id="rId10"/>
    <p:sldId id="273" r:id="rId11"/>
    <p:sldId id="272" r:id="rId12"/>
    <p:sldId id="275" r:id="rId13"/>
    <p:sldId id="265" r:id="rId14"/>
    <p:sldId id="266" r:id="rId15"/>
    <p:sldId id="267" r:id="rId16"/>
    <p:sldId id="268" r:id="rId17"/>
    <p:sldId id="276" r:id="rId18"/>
    <p:sldId id="277" r:id="rId19"/>
    <p:sldId id="257" r:id="rId2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3" autoAdjust="0"/>
    <p:restoredTop sz="78167" autoAdjust="0"/>
  </p:normalViewPr>
  <p:slideViewPr>
    <p:cSldViewPr>
      <p:cViewPr varScale="1">
        <p:scale>
          <a:sx n="61" d="100"/>
          <a:sy n="61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F9EBB-B2BB-406B-8842-A6E0859BDB44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FA3A71-393B-4C3C-88F6-5825FAC8A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A3A71-393B-4C3C-88F6-5825FAC8A24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9360E-5D81-4DD8-91D0-5F9E53D8155D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E3CE1-8BBC-4758-A1CB-6F87BD7AC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dwestsportsfans.com/wp-content/uploads/2008/10/nfl-logo.jpg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portsillustrated.cnn.com/2008/writers/ross_tucker/08/21/schedule/index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Should the NFL Add Games to Its Season?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BQOM 2521</a:t>
            </a:r>
          </a:p>
          <a:p>
            <a:r>
              <a:rPr lang="en-US" dirty="0" smtClean="0"/>
              <a:t>Aaron </a:t>
            </a:r>
            <a:r>
              <a:rPr lang="en-US" dirty="0" err="1" smtClean="0"/>
              <a:t>Bulkley</a:t>
            </a:r>
            <a:endParaRPr lang="en-US" dirty="0" smtClean="0"/>
          </a:p>
          <a:p>
            <a:r>
              <a:rPr lang="en-US" dirty="0" smtClean="0"/>
              <a:t>Tom Charley</a:t>
            </a:r>
          </a:p>
          <a:p>
            <a:r>
              <a:rPr lang="en-US" dirty="0" smtClean="0"/>
              <a:t>Jonathan Hasson</a:t>
            </a:r>
            <a:endParaRPr lang="en-US" dirty="0"/>
          </a:p>
        </p:txBody>
      </p:sp>
      <p:pic>
        <p:nvPicPr>
          <p:cNvPr id="16386" name="Picture 2" descr="http://www.midwestsportsfans.com/wp-content/uploads/2008/10/nf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304800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pic>
        <p:nvPicPr>
          <p:cNvPr id="3" name="Picture 2" descr="NFL Opportuniti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676400"/>
            <a:ext cx="4600575" cy="3962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1676400"/>
            <a:ext cx="3048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More opportunities for 18 game season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Owners	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International Expansion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Revenues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Players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International Fame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Income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Fans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Better Games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pic>
        <p:nvPicPr>
          <p:cNvPr id="3" name="Picture 2" descr="NFL Cost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676400"/>
            <a:ext cx="4619625" cy="3962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1524000"/>
            <a:ext cx="3276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18 Game season highest costs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Owners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Overall Expenses Increased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Fans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Ticket Prices</a:t>
            </a:r>
          </a:p>
          <a:p>
            <a:pPr lvl="1">
              <a:buFont typeface="Arial" pitchFamily="34" charset="0"/>
              <a:buChar char="•"/>
            </a:pPr>
            <a:r>
              <a:rPr lang="en-US" smtClean="0"/>
              <a:t>Angry wives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pic>
        <p:nvPicPr>
          <p:cNvPr id="3" name="Picture 2" descr="NFL Risk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676400"/>
            <a:ext cx="4638675" cy="39909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1600200"/>
            <a:ext cx="3429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18 Games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Players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Injuries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Post Career Concussion Syndrome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Missed Games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Slow Start to Season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Owners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Loss of Key Players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Prolonged Bad Season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Over Saturation of Product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Results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2239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Multiplicative formula shows that any increase in the season would have a positive effect. </a:t>
            </a:r>
          </a:p>
          <a:p>
            <a:r>
              <a:rPr lang="en-US" sz="2400" dirty="0" smtClean="0"/>
              <a:t>The ideal situation for our model is an 18 game regular season with only two preseason games. 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295400"/>
            <a:ext cx="817798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Cont’d…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343400"/>
            <a:ext cx="8305800" cy="17827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Additive formula puts more emphasis on the high risk factor.</a:t>
            </a:r>
          </a:p>
          <a:p>
            <a:r>
              <a:rPr lang="en-US" sz="2400" dirty="0" smtClean="0"/>
              <a:t>The results are much closer but the current set up seems to be the proper choice.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295400"/>
            <a:ext cx="7848600" cy="2814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648200" cy="5029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Players Health – This model shows that the longer the season is extended the less attractive the new alternatives become. </a:t>
            </a:r>
          </a:p>
          <a:p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447800"/>
            <a:ext cx="3486150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Cont’d…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4648200" cy="16763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NFL Revenues– This model shows that the longer the season is extended the more attractive the new alternatives become. </a:t>
            </a:r>
          </a:p>
          <a:p>
            <a:endParaRPr lang="en-US" dirty="0"/>
          </a:p>
        </p:txBody>
      </p:sp>
      <p:pic>
        <p:nvPicPr>
          <p:cNvPr id="5" name="Picture 4" descr="NFL Sensitivit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1447800"/>
            <a:ext cx="3333100" cy="48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Sensitivity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	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14400"/>
            <a:ext cx="4041775" cy="639762"/>
          </a:xfrm>
        </p:spPr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8999"/>
            <a:ext cx="2517775" cy="2697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3529867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24000"/>
            <a:ext cx="3962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1"/>
            <a:ext cx="4038600" cy="533400"/>
          </a:xfrm>
        </p:spPr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609600"/>
          </a:xfrm>
        </p:spPr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47800"/>
            <a:ext cx="3810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447800"/>
            <a:ext cx="3962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hlinkClick r:id="rId3"/>
              </a:rPr>
              <a:t>http://www.midwestsportsfans.com/wp-content/uploads/2008/10/nfl-logo.jpg</a:t>
            </a:r>
            <a:endParaRPr lang="en-US" sz="2400" dirty="0" smtClean="0"/>
          </a:p>
          <a:p>
            <a:r>
              <a:rPr lang="en-US" sz="2400" dirty="0" smtClean="0">
                <a:hlinkClick r:id="rId4"/>
              </a:rPr>
              <a:t>http</a:t>
            </a:r>
            <a:r>
              <a:rPr lang="en-US" sz="2400" smtClean="0">
                <a:hlinkClick r:id="rId4"/>
              </a:rPr>
              <a:t>://sportsillustrated.cnn.com/2008/writers/ross_tucker/08/21/schedule/index.html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The Decision…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Current Season</a:t>
            </a:r>
          </a:p>
          <a:p>
            <a:pPr lvl="1"/>
            <a:r>
              <a:rPr lang="en-US" dirty="0" smtClean="0"/>
              <a:t>16 regular season games</a:t>
            </a:r>
          </a:p>
          <a:p>
            <a:pPr lvl="1"/>
            <a:r>
              <a:rPr lang="en-US" dirty="0" smtClean="0"/>
              <a:t>4 preseason games</a:t>
            </a:r>
          </a:p>
          <a:p>
            <a:r>
              <a:rPr lang="en-US" dirty="0" smtClean="0"/>
              <a:t>Extension Proposal</a:t>
            </a:r>
          </a:p>
          <a:p>
            <a:pPr lvl="1"/>
            <a:r>
              <a:rPr lang="en-US" dirty="0" smtClean="0"/>
              <a:t>17 or 18 regular season games</a:t>
            </a:r>
          </a:p>
          <a:p>
            <a:pPr lvl="1"/>
            <a:r>
              <a:rPr lang="en-US" dirty="0" smtClean="0"/>
              <a:t>3 or 2 preseason games</a:t>
            </a:r>
          </a:p>
          <a:p>
            <a:r>
              <a:rPr lang="en-US" dirty="0" smtClean="0"/>
              <a:t>Rationale</a:t>
            </a:r>
          </a:p>
          <a:p>
            <a:pPr lvl="1"/>
            <a:r>
              <a:rPr lang="en-US" dirty="0" smtClean="0"/>
              <a:t>Collective Bargaining Agreement allots 59.5% of revenue to players’ salaries</a:t>
            </a:r>
          </a:p>
          <a:p>
            <a:pPr lvl="1"/>
            <a:r>
              <a:rPr lang="en-US" dirty="0" smtClean="0"/>
              <a:t>Preseason attendance is low and media coverage is less</a:t>
            </a:r>
          </a:p>
          <a:p>
            <a:pPr lvl="1"/>
            <a:r>
              <a:rPr lang="en-US" dirty="0" smtClean="0"/>
              <a:t>Owner’s want to add more regular season games to increase revenue</a:t>
            </a:r>
            <a:endParaRPr lang="en-US" dirty="0"/>
          </a:p>
        </p:txBody>
      </p:sp>
      <p:pic>
        <p:nvPicPr>
          <p:cNvPr id="15362" name="Picture 2" descr="Plenty of empty seats can be found at NFL stadiums for preseason game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04800"/>
            <a:ext cx="3067050" cy="3705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Fan Support –  Would fans be excited for a longer regular season? Would  they be willing to pay to see more meaningful games?</a:t>
            </a:r>
          </a:p>
          <a:p>
            <a:r>
              <a:rPr lang="en-US" sz="2400" dirty="0" smtClean="0"/>
              <a:t>NFL Revenue – Would the extra games provide significant revenue to the league? Would it be enough to offset the higher costs?</a:t>
            </a:r>
          </a:p>
          <a:p>
            <a:r>
              <a:rPr lang="en-US" sz="2400" dirty="0" smtClean="0"/>
              <a:t>NFL Media Coverage- Is the NFL at risk of overexposure with the increased schedule?</a:t>
            </a:r>
          </a:p>
          <a:p>
            <a:r>
              <a:rPr lang="en-US" sz="2400" dirty="0" smtClean="0"/>
              <a:t>Players Health- Would the stars of the league be able to withstand a longer schedule? What long-term effects could come from the prolonged season?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The Hierarchy</a:t>
            </a:r>
            <a:endParaRPr 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4" descr="NFL heirarch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1219200"/>
            <a:ext cx="6419850" cy="5200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Subnets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371600"/>
            <a:ext cx="4343400" cy="4754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standard benefits, opportunities, costs, and risks criteria were used.</a:t>
            </a:r>
          </a:p>
          <a:p>
            <a:r>
              <a:rPr lang="en-US" sz="2400" dirty="0" smtClean="0"/>
              <a:t>These criteria were judged accordingly with regards to the players, owners and fans of the NFL.</a:t>
            </a:r>
            <a:endParaRPr lang="en-US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295400"/>
            <a:ext cx="3124200" cy="484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Subnets Cont’d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9351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Risk Criteria for the players included injuries, post-career concussion syndrome, missed games, and slow start.</a:t>
            </a:r>
          </a:p>
          <a:p>
            <a:r>
              <a:rPr lang="en-US" sz="2400" dirty="0" smtClean="0"/>
              <a:t>This set of criteria was the most influential in the decision made by the model.</a:t>
            </a:r>
            <a:endParaRPr lang="en-US" sz="24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295401"/>
            <a:ext cx="7619999" cy="267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400" dirty="0" smtClean="0"/>
              <a:t>Option 1 – Keep the existing 16 game schedule including 4 preseason games. </a:t>
            </a:r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Option 2 – Increase the regular season to 17 games and decrease to 3 preseason games.</a:t>
            </a:r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Option 3 – Increase the regular season to 18 games and decrease to 2 preseason games. </a:t>
            </a:r>
            <a:endParaRPr lang="en-US" sz="2400" dirty="0"/>
          </a:p>
        </p:txBody>
      </p:sp>
      <p:pic>
        <p:nvPicPr>
          <p:cNvPr id="22530" name="Picture 2" descr="http://imagecache5.art.com/p/LRG/21/2102/S6DED00Z/heinz-fiel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057400"/>
            <a:ext cx="3810000" cy="304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Ratings…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011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risks of increasing the season carry the most weight. This is due to the probability of increased player injury.</a:t>
            </a:r>
          </a:p>
          <a:p>
            <a:r>
              <a:rPr lang="en-US" sz="2400" dirty="0" smtClean="0"/>
              <a:t>The Costs are the second most important factor due to the liabilities associated with the health insurance for players.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371599"/>
            <a:ext cx="7696199" cy="251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pic>
        <p:nvPicPr>
          <p:cNvPr id="3" name="Picture 2" descr="NFL Benefit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676400"/>
            <a:ext cx="4581525" cy="3952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1600200"/>
            <a:ext cx="3352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: 18 Games Produces most benefits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Players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Salaries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Endorsements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Owners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Ticket sales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Ad Revenue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Fans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More Important games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Family Time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551</Words>
  <Application>Microsoft Office PowerPoint</Application>
  <PresentationFormat>On-screen Show (4:3)</PresentationFormat>
  <Paragraphs>113</Paragraphs>
  <Slides>19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Should the NFL Add Games to Its Season? </vt:lpstr>
      <vt:lpstr>The Decision…</vt:lpstr>
      <vt:lpstr>Criteria</vt:lpstr>
      <vt:lpstr>The Hierarchy</vt:lpstr>
      <vt:lpstr>Subnets</vt:lpstr>
      <vt:lpstr>Subnets Cont’d</vt:lpstr>
      <vt:lpstr>The Alternatives</vt:lpstr>
      <vt:lpstr>The Ratings…</vt:lpstr>
      <vt:lpstr>Benefits</vt:lpstr>
      <vt:lpstr>Opportunities</vt:lpstr>
      <vt:lpstr>Costs</vt:lpstr>
      <vt:lpstr>Risks</vt:lpstr>
      <vt:lpstr>Overall Results</vt:lpstr>
      <vt:lpstr>Results Cont’d…</vt:lpstr>
      <vt:lpstr>Sensitivity Analysis</vt:lpstr>
      <vt:lpstr>Sensitivity Cont’d…</vt:lpstr>
      <vt:lpstr>BOCR Sensitivity</vt:lpstr>
      <vt:lpstr>BOCR Sensitivity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Drafting the Best Future NFL Quarterback</dc:title>
  <dc:creator>staples</dc:creator>
  <cp:lastModifiedBy>AMBER</cp:lastModifiedBy>
  <cp:revision>59</cp:revision>
  <dcterms:created xsi:type="dcterms:W3CDTF">2009-10-18T16:40:24Z</dcterms:created>
  <dcterms:modified xsi:type="dcterms:W3CDTF">2009-10-26T20:26:28Z</dcterms:modified>
</cp:coreProperties>
</file>