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10AF-DAC4-4AD6-BD86-67E8A3D03258}" type="datetimeFigureOut">
              <a:rPr lang="en-US" smtClean="0"/>
              <a:pPr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2F04A-1A4E-4832-8BA7-7542B06D1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Should the Pirates owners </a:t>
            </a:r>
            <a:r>
              <a:rPr lang="en-US" dirty="0"/>
              <a:t>i</a:t>
            </a:r>
            <a:r>
              <a:rPr lang="en-US" dirty="0" smtClean="0"/>
              <a:t>nvest profits into the team?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257800"/>
            <a:ext cx="6934200" cy="12192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Tom Glaser</a:t>
            </a:r>
          </a:p>
          <a:p>
            <a:pPr algn="r"/>
            <a:r>
              <a:rPr lang="en-US" dirty="0" smtClean="0"/>
              <a:t>Nathan Mancine</a:t>
            </a:r>
          </a:p>
        </p:txBody>
      </p:sp>
      <p:pic>
        <p:nvPicPr>
          <p:cNvPr id="5" name="Picture 4" descr="pirates_log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057400"/>
            <a:ext cx="3300761" cy="44604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Multiplicative Formula (Short Term)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Additive Formula (Long Term)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rcRect l="1802" t="50352" r="8505" b="15480"/>
          <a:stretch>
            <a:fillRect/>
          </a:stretch>
        </p:blipFill>
        <p:spPr bwMode="auto">
          <a:xfrm>
            <a:off x="914400" y="4668564"/>
            <a:ext cx="7784432" cy="1275036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 l="1482" t="50827" r="8642" b="14090"/>
          <a:stretch>
            <a:fillRect/>
          </a:stretch>
        </p:blipFill>
        <p:spPr bwMode="auto">
          <a:xfrm>
            <a:off x="914400" y="2334235"/>
            <a:ext cx="7787640" cy="1399565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3886200" cy="45259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962400" cy="45259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9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Revenue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Sharing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rcRect l="1282" t="8249" r="2564" b="13382"/>
          <a:stretch>
            <a:fillRect/>
          </a:stretch>
        </p:blipFill>
        <p:spPr bwMode="auto">
          <a:xfrm>
            <a:off x="457200" y="2286000"/>
            <a:ext cx="3916603" cy="441959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/>
          <a:srcRect l="1142" t="8249" r="1981" b="13382"/>
          <a:stretch>
            <a:fillRect/>
          </a:stretch>
        </p:blipFill>
        <p:spPr bwMode="auto">
          <a:xfrm>
            <a:off x="4664528" y="2286000"/>
            <a:ext cx="3946071" cy="441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MLB’s revenue sharing systems prevents the need for a winning team</a:t>
            </a:r>
          </a:p>
          <a:p>
            <a:pPr lvl="1"/>
            <a:r>
              <a:rPr lang="en-US" dirty="0" smtClean="0"/>
              <a:t>Ownership is currently profitable</a:t>
            </a:r>
          </a:p>
          <a:p>
            <a:pPr lvl="1"/>
            <a:r>
              <a:rPr lang="en-US" dirty="0" smtClean="0"/>
              <a:t>No threat of the Pirates leaving the city</a:t>
            </a:r>
          </a:p>
          <a:p>
            <a:pPr lvl="1"/>
            <a:r>
              <a:rPr lang="en-US" dirty="0" smtClean="0"/>
              <a:t>People still attend the games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Costs and Risks adversely impact putting money into the Pirates</a:t>
            </a:r>
          </a:p>
          <a:p>
            <a:endParaRPr lang="en-US" dirty="0" smtClean="0"/>
          </a:p>
          <a:p>
            <a:r>
              <a:rPr lang="en-US" dirty="0" smtClean="0"/>
              <a:t>Under the current MLB structure, fielding a winning team doesn’t make financial sense in short term or long term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e Wi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putting profits into owner’s pockets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Re-invest money into the team</a:t>
            </a:r>
          </a:p>
          <a:p>
            <a:pPr lvl="1"/>
            <a:r>
              <a:rPr lang="en-US" dirty="0" smtClean="0"/>
              <a:t>Retaining good players</a:t>
            </a:r>
          </a:p>
          <a:p>
            <a:pPr lvl="1"/>
            <a:r>
              <a:rPr lang="en-US" dirty="0" smtClean="0"/>
              <a:t>Paying players better</a:t>
            </a:r>
          </a:p>
          <a:p>
            <a:pPr lvl="1"/>
            <a:r>
              <a:rPr lang="en-US" dirty="0" smtClean="0"/>
              <a:t>Purchasing/trading for established players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Pirates last winning season was in 1992!</a:t>
            </a:r>
          </a:p>
          <a:p>
            <a:r>
              <a:rPr lang="en-US" dirty="0" smtClean="0"/>
              <a:t>The Pirates fan attendance is 60% of the National Leagues Average attendance </a:t>
            </a:r>
          </a:p>
          <a:p>
            <a:r>
              <a:rPr lang="en-US" dirty="0" smtClean="0"/>
              <a:t>2009 Pirates payroll 49 million, league average was 80 million a 31 million dollar difference.</a:t>
            </a:r>
          </a:p>
          <a:p>
            <a:r>
              <a:rPr lang="en-US" dirty="0" smtClean="0"/>
              <a:t>Major League Baseball Revenue Sharing</a:t>
            </a:r>
          </a:p>
          <a:p>
            <a:pPr lvl="1"/>
            <a:r>
              <a:rPr lang="en-US" dirty="0" smtClean="0"/>
              <a:t>Favors small market teams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Criteria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 l="6250" t="8333" r="53906" b="35417"/>
          <a:stretch>
            <a:fillRect/>
          </a:stretch>
        </p:blipFill>
        <p:spPr bwMode="auto">
          <a:xfrm>
            <a:off x="4191000" y="1460569"/>
            <a:ext cx="4809507" cy="5092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33800" cy="4525963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Entertainment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.25 </a:t>
            </a:r>
            <a:r>
              <a:rPr lang="en-US" dirty="0" err="1" smtClean="0"/>
              <a:t>wrt</a:t>
            </a:r>
            <a:r>
              <a:rPr lang="en-US" dirty="0" smtClean="0"/>
              <a:t> goal</a:t>
            </a:r>
          </a:p>
          <a:p>
            <a:r>
              <a:rPr lang="en-US" b="1" u="sng" dirty="0" smtClean="0"/>
              <a:t>Fans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.07 </a:t>
            </a:r>
            <a:r>
              <a:rPr lang="en-US" dirty="0" err="1" smtClean="0"/>
              <a:t>wrt</a:t>
            </a:r>
            <a:r>
              <a:rPr lang="en-US" dirty="0" smtClean="0"/>
              <a:t> goal</a:t>
            </a:r>
          </a:p>
          <a:p>
            <a:r>
              <a:rPr lang="en-US" b="1" u="sng" dirty="0" smtClean="0"/>
              <a:t>Profits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.</a:t>
            </a:r>
            <a:r>
              <a:rPr lang="en-US" dirty="0" smtClean="0"/>
              <a:t>55 </a:t>
            </a:r>
            <a:r>
              <a:rPr lang="en-US" dirty="0" err="1" smtClean="0"/>
              <a:t>wrt</a:t>
            </a:r>
            <a:r>
              <a:rPr lang="en-US" dirty="0" smtClean="0"/>
              <a:t> goal</a:t>
            </a:r>
          </a:p>
          <a:p>
            <a:r>
              <a:rPr lang="en-US" b="1" u="sng" dirty="0" smtClean="0"/>
              <a:t>Retention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.13 </a:t>
            </a:r>
            <a:r>
              <a:rPr lang="en-US" dirty="0" err="1" smtClean="0"/>
              <a:t>wrt</a:t>
            </a:r>
            <a:r>
              <a:rPr lang="en-US" dirty="0" smtClean="0"/>
              <a:t> goal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 BOCR Control Criteria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Economic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Social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Used a consistent comparison and rating for all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OC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Economic</a:t>
            </a:r>
          </a:p>
          <a:p>
            <a:pPr lvl="1"/>
            <a:r>
              <a:rPr lang="en-US" dirty="0" smtClean="0"/>
              <a:t>League</a:t>
            </a:r>
          </a:p>
          <a:p>
            <a:pPr lvl="1"/>
            <a:r>
              <a:rPr lang="en-US" dirty="0" smtClean="0"/>
              <a:t>Internal Organization</a:t>
            </a:r>
          </a:p>
          <a:p>
            <a:pPr lvl="1"/>
            <a:r>
              <a:rPr lang="en-US" dirty="0" smtClean="0"/>
              <a:t>Fan Interest</a:t>
            </a:r>
          </a:p>
          <a:p>
            <a:r>
              <a:rPr lang="en-US" b="1" u="sng" dirty="0" smtClean="0"/>
              <a:t>Social</a:t>
            </a:r>
          </a:p>
          <a:p>
            <a:pPr lvl="1"/>
            <a:r>
              <a:rPr lang="en-US" dirty="0"/>
              <a:t>City Development</a:t>
            </a:r>
          </a:p>
          <a:p>
            <a:pPr lvl="1"/>
            <a:r>
              <a:rPr lang="en-US" dirty="0"/>
              <a:t>Charitable</a:t>
            </a:r>
          </a:p>
          <a:p>
            <a:pPr lvl="1"/>
            <a:r>
              <a:rPr lang="en-US" dirty="0"/>
              <a:t>Community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  <a:tabLst>
                <a:tab pos="3835400" algn="l"/>
              </a:tabLst>
            </a:pPr>
            <a:r>
              <a:rPr lang="en-US" sz="3200" dirty="0" smtClean="0"/>
              <a:t>Benefits: 	Money to Owners: 53.6%</a:t>
            </a:r>
          </a:p>
          <a:p>
            <a:pPr lvl="1">
              <a:buNone/>
            </a:pPr>
            <a:endParaRPr lang="en-US" sz="3200" dirty="0" smtClean="0"/>
          </a:p>
          <a:p>
            <a:pPr>
              <a:tabLst>
                <a:tab pos="4230688" algn="l"/>
              </a:tabLst>
            </a:pPr>
            <a:r>
              <a:rPr lang="en-US" dirty="0" smtClean="0"/>
              <a:t>Opportunities: 	Money in Team: 51.0%</a:t>
            </a:r>
          </a:p>
          <a:p>
            <a:endParaRPr lang="en-US" dirty="0" smtClean="0"/>
          </a:p>
          <a:p>
            <a:pPr>
              <a:tabLst>
                <a:tab pos="4230688" algn="l"/>
              </a:tabLst>
            </a:pPr>
            <a:r>
              <a:rPr lang="en-US" dirty="0" smtClean="0"/>
              <a:t>Costs: 	Money in Team: 71.5%</a:t>
            </a:r>
          </a:p>
          <a:p>
            <a:endParaRPr lang="en-US" dirty="0" smtClean="0"/>
          </a:p>
          <a:p>
            <a:pPr>
              <a:tabLst>
                <a:tab pos="4230688" algn="l"/>
              </a:tabLst>
            </a:pPr>
            <a:r>
              <a:rPr lang="en-US" dirty="0" smtClean="0"/>
              <a:t>Risks: 	Money in Team: 59.3%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Ratings Model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828800" y="1219200"/>
          <a:ext cx="5791200" cy="3065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189"/>
                <a:gridCol w="42260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Rating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Factor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0.147577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0.232364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0.382097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0.627223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1.000000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4" name="Picture 3"/>
          <p:cNvPicPr/>
          <p:nvPr/>
        </p:nvPicPr>
        <p:blipFill>
          <a:blip r:embed="rId2"/>
          <a:srcRect l="957" t="21865" r="6517" b="11534"/>
          <a:stretch>
            <a:fillRect/>
          </a:stretch>
        </p:blipFill>
        <p:spPr bwMode="auto">
          <a:xfrm>
            <a:off x="304800" y="4495800"/>
            <a:ext cx="8595227" cy="2133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237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Should the Pirates owners invest profits into the team?</vt:lpstr>
      <vt:lpstr>Alternatives</vt:lpstr>
      <vt:lpstr>Introduction</vt:lpstr>
      <vt:lpstr>Strategic Criteria</vt:lpstr>
      <vt:lpstr>BOCR</vt:lpstr>
      <vt:lpstr>Slide 6</vt:lpstr>
      <vt:lpstr>Control Criteria</vt:lpstr>
      <vt:lpstr>BOCR Results</vt:lpstr>
      <vt:lpstr>Ratings Model</vt:lpstr>
      <vt:lpstr>Results</vt:lpstr>
      <vt:lpstr>Sensitivity Analysis</vt:lpstr>
      <vt:lpstr>Conclusion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the Pirates Owners Invest profits into the team?</dc:title>
  <dc:creator>Tom Glaser</dc:creator>
  <cp:lastModifiedBy>Tom Glaser</cp:lastModifiedBy>
  <cp:revision>49</cp:revision>
  <dcterms:created xsi:type="dcterms:W3CDTF">2009-10-18T16:56:38Z</dcterms:created>
  <dcterms:modified xsi:type="dcterms:W3CDTF">2009-10-19T02:16:22Z</dcterms:modified>
</cp:coreProperties>
</file>