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9605C1D-B8E3-4C02-ADB6-023B14AB5AC8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233970F-E812-4EE5-A2D5-B494301F76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Most Likely NFL Franchise to move to Los Angeles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Presented by Patrick Shedlock</a:t>
            </a:r>
          </a:p>
          <a:p>
            <a:r>
              <a:rPr lang="en-US" dirty="0" smtClean="0"/>
              <a:t>pjs59@pitt.edu</a:t>
            </a: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Synthesized Results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6751" t="34804" r="59257" b="50406"/>
          <a:stretch>
            <a:fillRect/>
          </a:stretch>
        </p:blipFill>
        <p:spPr bwMode="auto">
          <a:xfrm>
            <a:off x="533400" y="4191000"/>
            <a:ext cx="4967493" cy="1792947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295400" y="3810000"/>
          <a:ext cx="3048000" cy="365760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Multiplicative Formula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 l="1500" t="19202" r="63758" b="64808"/>
          <a:stretch>
            <a:fillRect/>
          </a:stretch>
        </p:blipFill>
        <p:spPr bwMode="auto">
          <a:xfrm>
            <a:off x="3352800" y="1828800"/>
            <a:ext cx="5368790" cy="1828800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0" y="1447800"/>
          <a:ext cx="3048000" cy="365760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Additive </a:t>
                      </a:r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Formula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National Football League has had a long history in Los Angeles</a:t>
            </a:r>
          </a:p>
          <a:p>
            <a:pPr lvl="1"/>
            <a:r>
              <a:rPr lang="en-US" dirty="0" smtClean="0"/>
              <a:t>1946 – Cleveland Rams became the first NFL franchise to locate to Los Angeles to become the LA Rams</a:t>
            </a:r>
          </a:p>
          <a:p>
            <a:pPr lvl="1"/>
            <a:r>
              <a:rPr lang="en-US" dirty="0" smtClean="0"/>
              <a:t>1960 – Los Angeles Chargers were founded only to move to San Diego the following year</a:t>
            </a:r>
          </a:p>
          <a:p>
            <a:pPr lvl="1"/>
            <a:r>
              <a:rPr lang="en-US" dirty="0" smtClean="0"/>
              <a:t>1982 – Oakland Raiders moved to Los Angeles only to return back to Oakland in 1994</a:t>
            </a:r>
          </a:p>
          <a:p>
            <a:pPr lvl="1"/>
            <a:r>
              <a:rPr lang="en-US" dirty="0" smtClean="0"/>
              <a:t>1995 – Los Angeles Rams left for St. Louis leaving LA without an NFL franchise for first time in 50 yrs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Summary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Since 1995, Los Angeles has been by far the largest U.S. market without an NFL team</a:t>
            </a:r>
          </a:p>
          <a:p>
            <a:pPr lvl="1"/>
            <a:r>
              <a:rPr lang="en-US" dirty="0" smtClean="0"/>
              <a:t>Currently located in the second largest media market in the United States</a:t>
            </a:r>
          </a:p>
          <a:p>
            <a:r>
              <a:rPr lang="en-US" dirty="0" smtClean="0"/>
              <a:t>Main reason for prior NFL defections was due to lost revenue caused by TV blackouts in LA as a result of not filling the outdated 90,000 seat LA Coliseum</a:t>
            </a:r>
          </a:p>
          <a:p>
            <a:r>
              <a:rPr lang="en-US" dirty="0" smtClean="0"/>
              <a:t>Construction of a new 75,000 seat stadium has been approved only if an NFL franchise agrees to move to LA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Summary (cont.)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aguar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600200"/>
            <a:ext cx="2400300" cy="190500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Alternatives</a:t>
            </a:r>
            <a:endParaRPr lang="en-US" dirty="0"/>
          </a:p>
        </p:txBody>
      </p:sp>
      <p:pic>
        <p:nvPicPr>
          <p:cNvPr id="5" name="Picture 4" descr="charger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14800" y="2819400"/>
            <a:ext cx="2809875" cy="1524000"/>
          </a:xfrm>
          <a:prstGeom prst="rect">
            <a:avLst/>
          </a:prstGeom>
        </p:spPr>
      </p:pic>
      <p:pic>
        <p:nvPicPr>
          <p:cNvPr id="6" name="Picture 5" descr="bill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53200" y="4343400"/>
            <a:ext cx="2124075" cy="1524000"/>
          </a:xfrm>
          <a:prstGeom prst="rect">
            <a:avLst/>
          </a:prstGeom>
        </p:spPr>
      </p:pic>
      <p:pic>
        <p:nvPicPr>
          <p:cNvPr id="7" name="Picture 6" descr="ram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96000" y="1066800"/>
            <a:ext cx="2133600" cy="1524000"/>
          </a:xfrm>
          <a:prstGeom prst="rect">
            <a:avLst/>
          </a:prstGeom>
        </p:spPr>
      </p:pic>
      <p:pic>
        <p:nvPicPr>
          <p:cNvPr id="8" name="Picture 7" descr="raider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33400" y="3733800"/>
            <a:ext cx="2076450" cy="2200275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BOCR Control Criteria &amp; Clusters Summary</a:t>
            </a:r>
            <a:endParaRPr lang="en-US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00200"/>
            <a:ext cx="6019800" cy="4118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 Decision Network: Economic Criteria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/>
          <a:srcRect l="3000" t="8400" r="30000" b="24000"/>
          <a:stretch>
            <a:fillRect/>
          </a:stretch>
        </p:blipFill>
        <p:spPr bwMode="auto">
          <a:xfrm>
            <a:off x="457200" y="1481138"/>
            <a:ext cx="8305799" cy="4995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Super Decision Ratings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5251" t="16802" r="33004" b="64808"/>
          <a:stretch>
            <a:fillRect/>
          </a:stretch>
        </p:blipFill>
        <p:spPr bwMode="auto">
          <a:xfrm>
            <a:off x="381000" y="1905000"/>
            <a:ext cx="8229600" cy="2514599"/>
          </a:xfrm>
          <a:prstGeom prst="rect">
            <a:avLst/>
          </a:prstGeom>
          <a:noFill/>
          <a:ln w="1">
            <a:noFill/>
            <a:miter lim="800000"/>
            <a:headEnd/>
            <a:tailEnd type="none" w="med" len="med"/>
          </a:ln>
          <a:effectLst/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57200" y="4724400"/>
          <a:ext cx="3657600" cy="381000"/>
        </p:xfrm>
        <a:graphic>
          <a:graphicData uri="http://schemas.openxmlformats.org/drawingml/2006/table">
            <a:tbl>
              <a:tblPr/>
              <a:tblGrid>
                <a:gridCol w="1066800"/>
                <a:gridCol w="1371600"/>
                <a:gridCol w="1219200"/>
              </a:tblGrid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High = 1.0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Medium = .26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Low = .08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 idx="4294967295"/>
          </p:nvPr>
        </p:nvSpPr>
        <p:spPr>
          <a:xfrm>
            <a:off x="762000" y="2743200"/>
            <a:ext cx="7772400" cy="183038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   Who’s the most likely franchise to move to </a:t>
            </a:r>
            <a:r>
              <a:rPr lang="en-US" dirty="0" smtClean="0"/>
              <a:t>              Los </a:t>
            </a:r>
            <a:r>
              <a:rPr lang="en-US" dirty="0" smtClean="0"/>
              <a:t>Angeles?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raiders-fan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00175" y="1496219"/>
            <a:ext cx="6343650" cy="4495800"/>
          </a:xfr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Oakland Raiders</a:t>
            </a:r>
            <a:endParaRPr lang="en-US" dirty="0"/>
          </a:p>
        </p:txBody>
      </p:sp>
    </p:spTree>
  </p:cSld>
  <p:clrMapOvr>
    <a:masterClrMapping/>
  </p:clrMapOvr>
  <p:transition spd="slow">
    <p:wheel spokes="3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158</TotalTime>
  <Words>235</Words>
  <Application>Microsoft Office PowerPoint</Application>
  <PresentationFormat>On-screen Show (4:3)</PresentationFormat>
  <Paragraphs>28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Most Likely NFL Franchise to move to Los Angeles</vt:lpstr>
      <vt:lpstr>Project Summary</vt:lpstr>
      <vt:lpstr>Project Summary (cont.)</vt:lpstr>
      <vt:lpstr>The Alternatives</vt:lpstr>
      <vt:lpstr>BOCR Control Criteria &amp; Clusters Summary</vt:lpstr>
      <vt:lpstr>Cost Decision Network: Economic Criteria</vt:lpstr>
      <vt:lpstr>Super Decision Ratings</vt:lpstr>
      <vt:lpstr>    Who’s the most likely franchise to move to               Los Angeles?</vt:lpstr>
      <vt:lpstr>Oakland Raiders</vt:lpstr>
      <vt:lpstr>Synthesized Results</vt:lpstr>
      <vt:lpstr>Questions?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Most Likely NFL Franchise to move to Los Angeles</dc:title>
  <dc:creator>Pshedlock</dc:creator>
  <cp:lastModifiedBy>Pshedlock</cp:lastModifiedBy>
  <cp:revision>11</cp:revision>
  <dcterms:created xsi:type="dcterms:W3CDTF">2013-04-23T03:02:55Z</dcterms:created>
  <dcterms:modified xsi:type="dcterms:W3CDTF">2013-04-23T22:11:22Z</dcterms:modified>
</cp:coreProperties>
</file>