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17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8" r:id="rId9"/>
    <p:sldId id="264" r:id="rId10"/>
    <p:sldId id="269" r:id="rId11"/>
    <p:sldId id="270" r:id="rId12"/>
    <p:sldId id="265" r:id="rId13"/>
    <p:sldId id="266" r:id="rId14"/>
    <p:sldId id="271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FFFF99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84" autoAdjust="0"/>
  </p:normalViewPr>
  <p:slideViewPr>
    <p:cSldViewPr>
      <p:cViewPr>
        <p:scale>
          <a:sx n="61" d="100"/>
          <a:sy n="61" d="100"/>
        </p:scale>
        <p:origin x="-96" y="-53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9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C65A6D-996D-4E3A-94BD-CB33AF27949C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46A61F-C982-41BF-B987-235E7D41D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115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6A61F-C982-41BF-B987-235E7D41D2D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569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6A61F-C982-41BF-B987-235E7D41D2D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5698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6A61F-C982-41BF-B987-235E7D41D2D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5698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6A61F-C982-41BF-B987-235E7D41D2D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5698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6A61F-C982-41BF-B987-235E7D41D2D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569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EAE33-D7B7-44AC-BFA4-F0B628065806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A9E2F6E-035E-4E68-AB5A-082FFB6E615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EAE33-D7B7-44AC-BFA4-F0B628065806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2F6E-035E-4E68-AB5A-082FFB6E6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EAE33-D7B7-44AC-BFA4-F0B628065806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2F6E-035E-4E68-AB5A-082FFB6E6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EAE33-D7B7-44AC-BFA4-F0B628065806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2F6E-035E-4E68-AB5A-082FFB6E6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EAE33-D7B7-44AC-BFA4-F0B628065806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2F6E-035E-4E68-AB5A-082FFB6E6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EAE33-D7B7-44AC-BFA4-F0B628065806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2F6E-035E-4E68-AB5A-082FFB6E615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EAE33-D7B7-44AC-BFA4-F0B628065806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2F6E-035E-4E68-AB5A-082FFB6E615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EAE33-D7B7-44AC-BFA4-F0B628065806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2F6E-035E-4E68-AB5A-082FFB6E6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EAE33-D7B7-44AC-BFA4-F0B628065806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2F6E-035E-4E68-AB5A-082FFB6E6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EAE33-D7B7-44AC-BFA4-F0B628065806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2F6E-035E-4E68-AB5A-082FFB6E6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EAE33-D7B7-44AC-BFA4-F0B628065806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E2F6E-035E-4E68-AB5A-082FFB6E6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100000"/>
                <a:shade val="80000"/>
                <a:satMod val="100000"/>
                <a:lumMod val="42000"/>
                <a:lumOff val="58000"/>
              </a:schemeClr>
            </a:gs>
            <a:gs pos="65000">
              <a:schemeClr val="bg2">
                <a:tint val="100000"/>
                <a:shade val="95000"/>
                <a:satMod val="100000"/>
                <a:lumMod val="100000"/>
              </a:schemeClr>
            </a:gs>
            <a:gs pos="100000">
              <a:schemeClr val="bg2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4C0EAE33-D7B7-44AC-BFA4-F0B628065806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A9E2F6E-035E-4E68-AB5A-082FFB6E615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4.jpg"/><Relationship Id="rId7" Type="http://schemas.openxmlformats.org/officeDocument/2006/relationships/image" Target="../media/image8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Relationship Id="rId9" Type="http://schemas.openxmlformats.org/officeDocument/2006/relationships/image" Target="../media/image10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205575"/>
            <a:ext cx="7315200" cy="2595025"/>
          </a:xfrm>
        </p:spPr>
        <p:txBody>
          <a:bodyPr/>
          <a:lstStyle/>
          <a:p>
            <a:r>
              <a:rPr lang="en-US" dirty="0" smtClean="0"/>
              <a:t>Predicting the 2013 NHL Eastern Conference Champion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27568"/>
            <a:ext cx="7315200" cy="1144632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Steve </a:t>
            </a:r>
            <a:r>
              <a:rPr lang="en-US" dirty="0" err="1" smtClean="0"/>
              <a:t>Previs</a:t>
            </a:r>
            <a:r>
              <a:rPr lang="en-US" dirty="0" smtClean="0"/>
              <a:t>	</a:t>
            </a:r>
          </a:p>
          <a:p>
            <a:r>
              <a:rPr lang="en-US" dirty="0" smtClean="0"/>
              <a:t>Brian Gosey</a:t>
            </a:r>
          </a:p>
          <a:p>
            <a:endParaRPr lang="en-US" dirty="0"/>
          </a:p>
          <a:p>
            <a:r>
              <a:rPr lang="en-US" dirty="0" smtClean="0"/>
              <a:t>BQOM 2521 Decision Making in Complex Environments         Spring 2013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152400"/>
            <a:ext cx="3181350" cy="2312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64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152400"/>
            <a:ext cx="7315200" cy="1154097"/>
          </a:xfrm>
        </p:spPr>
        <p:txBody>
          <a:bodyPr/>
          <a:lstStyle/>
          <a:p>
            <a:pPr algn="ctr"/>
            <a:r>
              <a:rPr lang="en-US" dirty="0" smtClean="0"/>
              <a:t>Priorities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3" t="12409" r="4968" b="15786"/>
          <a:stretch/>
        </p:blipFill>
        <p:spPr bwMode="auto">
          <a:xfrm>
            <a:off x="1600200" y="1676400"/>
            <a:ext cx="6119812" cy="32766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52402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381000"/>
            <a:ext cx="7315200" cy="1154097"/>
          </a:xfrm>
        </p:spPr>
        <p:txBody>
          <a:bodyPr/>
          <a:lstStyle/>
          <a:p>
            <a:pPr algn="ctr"/>
            <a:r>
              <a:rPr lang="en-US" dirty="0" smtClean="0"/>
              <a:t>Ratings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5" t="22231" r="4274" b="16424"/>
          <a:stretch/>
        </p:blipFill>
        <p:spPr bwMode="auto">
          <a:xfrm>
            <a:off x="228600" y="2286000"/>
            <a:ext cx="8687604" cy="1562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236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304800"/>
            <a:ext cx="7315200" cy="1154097"/>
          </a:xfrm>
        </p:spPr>
        <p:txBody>
          <a:bodyPr/>
          <a:lstStyle/>
          <a:p>
            <a:r>
              <a:rPr lang="en-US" dirty="0" smtClean="0"/>
              <a:t>Sensitivity</a:t>
            </a:r>
            <a:endParaRPr lang="en-US" dirty="0"/>
          </a:p>
        </p:txBody>
      </p:sp>
      <p:pic>
        <p:nvPicPr>
          <p:cNvPr id="3" name="Picture 2"/>
          <p:cNvPicPr/>
          <p:nvPr/>
        </p:nvPicPr>
        <p:blipFill rotWithShape="1">
          <a:blip r:embed="rId2"/>
          <a:srcRect l="2493" t="7363" r="2403" b="1505"/>
          <a:stretch/>
        </p:blipFill>
        <p:spPr>
          <a:xfrm>
            <a:off x="3832964" y="663879"/>
            <a:ext cx="3782861" cy="5937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932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152400"/>
            <a:ext cx="7315200" cy="1154097"/>
          </a:xfrm>
        </p:spPr>
        <p:txBody>
          <a:bodyPr/>
          <a:lstStyle/>
          <a:p>
            <a:pPr algn="ctr"/>
            <a:r>
              <a:rPr lang="en-US" dirty="0" smtClean="0"/>
              <a:t>Synthesized Priorities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5" t="31607" r="7126" b="13474"/>
          <a:stretch/>
        </p:blipFill>
        <p:spPr bwMode="auto">
          <a:xfrm>
            <a:off x="1371600" y="1905000"/>
            <a:ext cx="647936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410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914400" y="457200"/>
            <a:ext cx="7315200" cy="115409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NHL Eastern Conference Champion (according to our model)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2514600"/>
            <a:ext cx="6781800" cy="423862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212937" y="1707325"/>
            <a:ext cx="678180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CC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</a:rPr>
              <a:t>PITTSBURGH PENGUINS</a:t>
            </a:r>
            <a:endParaRPr lang="en-US" sz="4000" dirty="0">
              <a:solidFill>
                <a:srgbClr val="CC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2369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6096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NHL Eastern Conference Champion is……</a:t>
            </a:r>
            <a:endParaRPr lang="en-US" dirty="0"/>
          </a:p>
        </p:txBody>
      </p:sp>
      <p:pic>
        <p:nvPicPr>
          <p:cNvPr id="1026" name="Picture 2" descr="C:\Users\Brian\AppData\Local\Microsoft\Windows\Temporary Internet Files\Content.IE5\JV24D5SQ\MC900441428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981200"/>
            <a:ext cx="3657143" cy="365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867400" y="5484454"/>
            <a:ext cx="26748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Wait and see!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00012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315200" cy="115409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Post Season Qualifying Teams</a:t>
            </a:r>
            <a:br>
              <a:rPr lang="en-US" dirty="0" smtClean="0"/>
            </a:br>
            <a:r>
              <a:rPr lang="en-US" dirty="0" smtClean="0"/>
              <a:t>(Alternatives)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4864" y="2205975"/>
            <a:ext cx="2144749" cy="1447706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3436" y="2202036"/>
            <a:ext cx="1938145" cy="145173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2964" y="2202036"/>
            <a:ext cx="1399036" cy="139903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178" y="4187175"/>
            <a:ext cx="1825580" cy="136742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0341" y="4187175"/>
            <a:ext cx="2066895" cy="13754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2867" y="4047830"/>
            <a:ext cx="1506969" cy="150696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9167" y="4047830"/>
            <a:ext cx="1522782" cy="150256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36" y="2225647"/>
            <a:ext cx="1602264" cy="1492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775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152400"/>
            <a:ext cx="7315200" cy="696897"/>
          </a:xfrm>
        </p:spPr>
        <p:txBody>
          <a:bodyPr>
            <a:normAutofit/>
          </a:bodyPr>
          <a:lstStyle/>
          <a:p>
            <a:r>
              <a:rPr lang="en-US" sz="3400" dirty="0" smtClean="0"/>
              <a:t>Key Statistics for BOCR Input  </a:t>
            </a:r>
            <a:endParaRPr lang="en-US" sz="34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219200"/>
            <a:ext cx="7924800" cy="5410200"/>
          </a:xfrm>
        </p:spPr>
        <p:txBody>
          <a:bodyPr numCol="2">
            <a:normAutofit/>
          </a:bodyPr>
          <a:lstStyle/>
          <a:p>
            <a:r>
              <a:rPr lang="en-US" dirty="0" smtClean="0"/>
              <a:t>Performance </a:t>
            </a:r>
          </a:p>
          <a:p>
            <a:pPr lvl="1"/>
            <a:r>
              <a:rPr lang="en-US" dirty="0" smtClean="0"/>
              <a:t>Win %</a:t>
            </a:r>
          </a:p>
          <a:p>
            <a:pPr lvl="1"/>
            <a:r>
              <a:rPr lang="en-US" dirty="0" smtClean="0"/>
              <a:t>Home Win %</a:t>
            </a:r>
          </a:p>
          <a:p>
            <a:pPr lvl="1"/>
            <a:r>
              <a:rPr lang="en-US" dirty="0" smtClean="0"/>
              <a:t>Road Win %</a:t>
            </a:r>
          </a:p>
          <a:p>
            <a:pPr lvl="1"/>
            <a:r>
              <a:rPr lang="en-US" dirty="0" smtClean="0"/>
              <a:t>Goals Scored</a:t>
            </a:r>
          </a:p>
          <a:p>
            <a:pPr lvl="1"/>
            <a:r>
              <a:rPr lang="en-US" dirty="0" smtClean="0"/>
              <a:t>Goal Allowed</a:t>
            </a:r>
          </a:p>
          <a:p>
            <a:pPr lvl="1"/>
            <a:r>
              <a:rPr lang="en-US" dirty="0" smtClean="0"/>
              <a:t>Critical Game Stats</a:t>
            </a:r>
          </a:p>
          <a:p>
            <a:pPr lvl="2"/>
            <a:r>
              <a:rPr lang="en-US" dirty="0" smtClean="0"/>
              <a:t>GPG/GA/PP%/PK% </a:t>
            </a:r>
          </a:p>
          <a:p>
            <a:r>
              <a:rPr lang="en-US" dirty="0" smtClean="0"/>
              <a:t>Goalie Ranking</a:t>
            </a:r>
          </a:p>
          <a:p>
            <a:pPr lvl="1"/>
            <a:r>
              <a:rPr lang="en-US" sz="2000" dirty="0" smtClean="0"/>
              <a:t>Combination of all team goalie playoff experience and wins </a:t>
            </a:r>
          </a:p>
          <a:p>
            <a:r>
              <a:rPr lang="en-US" dirty="0" smtClean="0"/>
              <a:t>Average Experience Years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Hot Streak Coming into Playoffs</a:t>
            </a:r>
          </a:p>
          <a:p>
            <a:r>
              <a:rPr lang="en-US" dirty="0" smtClean="0"/>
              <a:t>Depth </a:t>
            </a:r>
          </a:p>
          <a:p>
            <a:r>
              <a:rPr lang="en-US" dirty="0" smtClean="0"/>
              <a:t>Head Coach Playoff Experience</a:t>
            </a:r>
          </a:p>
          <a:p>
            <a:r>
              <a:rPr lang="en-US" dirty="0" smtClean="0"/>
              <a:t>Won Stanly Cup Last 5 Years</a:t>
            </a:r>
          </a:p>
          <a:p>
            <a:r>
              <a:rPr lang="en-US" dirty="0" smtClean="0"/>
              <a:t>Playoff Appearances Last 10 Years</a:t>
            </a:r>
          </a:p>
          <a:p>
            <a:r>
              <a:rPr lang="en-US" dirty="0" smtClean="0"/>
              <a:t>Desire to Win</a:t>
            </a:r>
          </a:p>
          <a:p>
            <a:r>
              <a:rPr lang="en-US" dirty="0" smtClean="0"/>
              <a:t>Good Luck/Bad Luck</a:t>
            </a:r>
          </a:p>
          <a:p>
            <a:r>
              <a:rPr lang="en-US" dirty="0" smtClean="0"/>
              <a:t>Home Ice Advantage</a:t>
            </a:r>
          </a:p>
          <a:p>
            <a:r>
              <a:rPr lang="en-US" dirty="0" smtClean="0"/>
              <a:t>Tournament Seeding </a:t>
            </a:r>
          </a:p>
          <a:p>
            <a:r>
              <a:rPr lang="en-US" dirty="0" smtClean="0"/>
              <a:t>Confidence </a:t>
            </a:r>
          </a:p>
          <a:p>
            <a:endParaRPr lang="en-US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031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152400"/>
            <a:ext cx="7315200" cy="696897"/>
          </a:xfrm>
        </p:spPr>
        <p:txBody>
          <a:bodyPr>
            <a:normAutofit/>
          </a:bodyPr>
          <a:lstStyle/>
          <a:p>
            <a:r>
              <a:rPr lang="en-US" sz="3400" dirty="0" smtClean="0"/>
              <a:t>Key Statistics for BOCR Input  </a:t>
            </a:r>
            <a:endParaRPr lang="en-US" sz="3400" dirty="0"/>
          </a:p>
        </p:txBody>
      </p:sp>
      <p:sp>
        <p:nvSpPr>
          <p:cNvPr id="2" name="TextBox 1"/>
          <p:cNvSpPr txBox="1"/>
          <p:nvPr/>
        </p:nvSpPr>
        <p:spPr>
          <a:xfrm>
            <a:off x="2743200" y="914400"/>
            <a:ext cx="342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Benefits 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1676400"/>
            <a:ext cx="3388685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tx2"/>
                </a:solidFill>
              </a:rPr>
              <a:t>Experience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Won Stanley Cup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Playoff Appearances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Depth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Experience of Team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Experience of Coach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Average age of Team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828644" y="1716741"/>
            <a:ext cx="3324756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tx2"/>
                </a:solidFill>
              </a:rPr>
              <a:t>Home-Field Advantage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Record at Home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Intimidation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Playoff Seeding</a:t>
            </a:r>
          </a:p>
          <a:p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4389915"/>
            <a:ext cx="42513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tx2"/>
                </a:solidFill>
              </a:rPr>
              <a:t>Streak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Consecutive Playoff Appear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End of Season Wins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16443" y="3341986"/>
            <a:ext cx="34692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tx2"/>
                </a:solidFill>
              </a:rPr>
              <a:t>Performance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Regular Season Stats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Past Playoffs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76800" y="4590871"/>
            <a:ext cx="285366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tx2"/>
                </a:solidFill>
              </a:rPr>
              <a:t>Other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Motivation/Desire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Confidence</a:t>
            </a:r>
          </a:p>
        </p:txBody>
      </p:sp>
    </p:spTree>
    <p:extLst>
      <p:ext uri="{BB962C8B-B14F-4D97-AF65-F5344CB8AC3E}">
        <p14:creationId xmlns:p14="http://schemas.microsoft.com/office/powerpoint/2010/main" val="103208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152400"/>
            <a:ext cx="7315200" cy="696897"/>
          </a:xfrm>
        </p:spPr>
        <p:txBody>
          <a:bodyPr>
            <a:normAutofit/>
          </a:bodyPr>
          <a:lstStyle/>
          <a:p>
            <a:r>
              <a:rPr lang="en-US" sz="3400" dirty="0" smtClean="0"/>
              <a:t>Key Statistics for BOCR Input  </a:t>
            </a:r>
            <a:endParaRPr lang="en-US" sz="3400" dirty="0"/>
          </a:p>
        </p:txBody>
      </p:sp>
      <p:sp>
        <p:nvSpPr>
          <p:cNvPr id="2" name="TextBox 1"/>
          <p:cNvSpPr txBox="1"/>
          <p:nvPr/>
        </p:nvSpPr>
        <p:spPr>
          <a:xfrm>
            <a:off x="2743200" y="914400"/>
            <a:ext cx="342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Opportunities </a:t>
            </a:r>
            <a:endParaRPr lang="en-US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537882" y="1712258"/>
            <a:ext cx="332475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tx2"/>
                </a:solidFill>
              </a:rPr>
              <a:t>Home-Field Advantage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Seeding</a:t>
            </a:r>
          </a:p>
          <a:p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2743200"/>
            <a:ext cx="54361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tx2"/>
                </a:solidFill>
              </a:rPr>
              <a:t>Streak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Continue End of Season Hot Streak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5334" y="3828871"/>
            <a:ext cx="391549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tx2"/>
                </a:solidFill>
              </a:rPr>
              <a:t>Other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Late Season Acquisitions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Healthy Team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Good Luck</a:t>
            </a:r>
          </a:p>
        </p:txBody>
      </p:sp>
    </p:spTree>
    <p:extLst>
      <p:ext uri="{BB962C8B-B14F-4D97-AF65-F5344CB8AC3E}">
        <p14:creationId xmlns:p14="http://schemas.microsoft.com/office/powerpoint/2010/main" val="46676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152400"/>
            <a:ext cx="7315200" cy="696897"/>
          </a:xfrm>
        </p:spPr>
        <p:txBody>
          <a:bodyPr>
            <a:normAutofit/>
          </a:bodyPr>
          <a:lstStyle/>
          <a:p>
            <a:r>
              <a:rPr lang="en-US" sz="3400" dirty="0" smtClean="0"/>
              <a:t>Key Statistics for BOCR Input  </a:t>
            </a:r>
            <a:endParaRPr lang="en-US" sz="3400" dirty="0"/>
          </a:p>
        </p:txBody>
      </p:sp>
      <p:sp>
        <p:nvSpPr>
          <p:cNvPr id="2" name="TextBox 1"/>
          <p:cNvSpPr txBox="1"/>
          <p:nvPr/>
        </p:nvSpPr>
        <p:spPr>
          <a:xfrm>
            <a:off x="2743200" y="914400"/>
            <a:ext cx="342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Costs 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1676400"/>
            <a:ext cx="3388685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tx2"/>
                </a:solidFill>
              </a:rPr>
              <a:t>Experience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Won Stanley Cup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Playoff Appearances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Depth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Experience of Team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Experience of Coach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Average age of Team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828644" y="1716741"/>
            <a:ext cx="3324756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tx2"/>
                </a:solidFill>
              </a:rPr>
              <a:t>Home-Field Advantage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Record at Home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Intimidation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Playoff Seeding</a:t>
            </a:r>
          </a:p>
          <a:p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4389915"/>
            <a:ext cx="42513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tx2"/>
                </a:solidFill>
              </a:rPr>
              <a:t>Streak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Consecutive Playoff Appear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End of Season Wins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16443" y="3341986"/>
            <a:ext cx="34692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tx2"/>
                </a:solidFill>
              </a:rPr>
              <a:t>Performance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Regular Season Stats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Past Playoffs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76800" y="4590871"/>
            <a:ext cx="285366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tx2"/>
                </a:solidFill>
              </a:rPr>
              <a:t>Other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Motivation/Desire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Confidence</a:t>
            </a:r>
          </a:p>
        </p:txBody>
      </p:sp>
    </p:spTree>
    <p:extLst>
      <p:ext uri="{BB962C8B-B14F-4D97-AF65-F5344CB8AC3E}">
        <p14:creationId xmlns:p14="http://schemas.microsoft.com/office/powerpoint/2010/main" val="46676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152400"/>
            <a:ext cx="7315200" cy="696897"/>
          </a:xfrm>
        </p:spPr>
        <p:txBody>
          <a:bodyPr>
            <a:normAutofit/>
          </a:bodyPr>
          <a:lstStyle/>
          <a:p>
            <a:r>
              <a:rPr lang="en-US" sz="3400" dirty="0" smtClean="0"/>
              <a:t>Key Statistics for BOCR Input  </a:t>
            </a:r>
            <a:endParaRPr lang="en-US" sz="3400" dirty="0"/>
          </a:p>
        </p:txBody>
      </p:sp>
      <p:sp>
        <p:nvSpPr>
          <p:cNvPr id="2" name="TextBox 1"/>
          <p:cNvSpPr txBox="1"/>
          <p:nvPr/>
        </p:nvSpPr>
        <p:spPr>
          <a:xfrm>
            <a:off x="2743200" y="914400"/>
            <a:ext cx="342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Risks </a:t>
            </a:r>
            <a:endParaRPr lang="en-US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537882" y="1712258"/>
            <a:ext cx="332475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tx2"/>
                </a:solidFill>
              </a:rPr>
              <a:t>Home-Field Advantage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Seeding</a:t>
            </a:r>
          </a:p>
          <a:p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533400" y="2743200"/>
            <a:ext cx="55915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tx2"/>
                </a:solidFill>
              </a:rPr>
              <a:t>Streak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Continue End of Season Cold Streak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5334" y="3828871"/>
            <a:ext cx="490551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tx2"/>
                </a:solidFill>
              </a:rPr>
              <a:t>Other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No Late Season Roster Moves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Injuries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Bad Luck</a:t>
            </a:r>
          </a:p>
        </p:txBody>
      </p:sp>
    </p:spTree>
    <p:extLst>
      <p:ext uri="{BB962C8B-B14F-4D97-AF65-F5344CB8AC3E}">
        <p14:creationId xmlns:p14="http://schemas.microsoft.com/office/powerpoint/2010/main" val="2624387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81000"/>
            <a:ext cx="7315200" cy="849297"/>
          </a:xfrm>
        </p:spPr>
        <p:txBody>
          <a:bodyPr/>
          <a:lstStyle/>
          <a:p>
            <a:pPr algn="ctr"/>
            <a:r>
              <a:rPr lang="en-US" dirty="0" smtClean="0"/>
              <a:t>Model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50" r="5607" b="5419"/>
          <a:stretch/>
        </p:blipFill>
        <p:spPr bwMode="auto">
          <a:xfrm>
            <a:off x="1926921" y="1447800"/>
            <a:ext cx="5257800" cy="48768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282789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304800"/>
            <a:ext cx="7315200" cy="696897"/>
          </a:xfrm>
        </p:spPr>
        <p:txBody>
          <a:bodyPr>
            <a:normAutofit/>
          </a:bodyPr>
          <a:lstStyle/>
          <a:p>
            <a:r>
              <a:rPr lang="en-US" sz="3600" dirty="0" smtClean="0"/>
              <a:t>Benefits subnet for Experience</a:t>
            </a:r>
            <a:endParaRPr lang="en-US" sz="36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5" t="7913" r="3914" b="7357"/>
          <a:stretch/>
        </p:blipFill>
        <p:spPr>
          <a:xfrm>
            <a:off x="640080" y="1295400"/>
            <a:ext cx="7680960" cy="4937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6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Custom 2">
      <a:dk1>
        <a:sysClr val="windowText" lastClr="000000"/>
      </a:dk1>
      <a:lt1>
        <a:sysClr val="window" lastClr="FFFFFF"/>
      </a:lt1>
      <a:dk2>
        <a:srgbClr val="696464"/>
      </a:dk2>
      <a:lt2>
        <a:srgbClr val="C00000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6165</TotalTime>
  <Words>267</Words>
  <Application>Microsoft Office PowerPoint</Application>
  <PresentationFormat>On-screen Show (4:3)</PresentationFormat>
  <Paragraphs>111</Paragraphs>
  <Slides>15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Perspective</vt:lpstr>
      <vt:lpstr>Predicting the 2013 NHL Eastern Conference Champion </vt:lpstr>
      <vt:lpstr>Post Season Qualifying Teams (Alternatives)</vt:lpstr>
      <vt:lpstr>Key Statistics for BOCR Input  </vt:lpstr>
      <vt:lpstr>Key Statistics for BOCR Input  </vt:lpstr>
      <vt:lpstr>Key Statistics for BOCR Input  </vt:lpstr>
      <vt:lpstr>Key Statistics for BOCR Input  </vt:lpstr>
      <vt:lpstr>Key Statistics for BOCR Input  </vt:lpstr>
      <vt:lpstr>Model</vt:lpstr>
      <vt:lpstr>Benefits subnet for Experience</vt:lpstr>
      <vt:lpstr>Priorities</vt:lpstr>
      <vt:lpstr>Ratings</vt:lpstr>
      <vt:lpstr>Sensitivity</vt:lpstr>
      <vt:lpstr>Synthesized Priorities</vt:lpstr>
      <vt:lpstr>NHL Eastern Conference Champion (according to our model)</vt:lpstr>
      <vt:lpstr>NHL Eastern Conference Champion is……</vt:lpstr>
    </vt:vector>
  </TitlesOfParts>
  <Company>University of Pittsburgh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Predicting the 2013 NHL Eastern Conference Champion</dc:title>
  <dc:creator>Brian Gosey</dc:creator>
  <cp:lastModifiedBy>Steve</cp:lastModifiedBy>
  <cp:revision>26</cp:revision>
  <dcterms:created xsi:type="dcterms:W3CDTF">2013-04-20T19:54:57Z</dcterms:created>
  <dcterms:modified xsi:type="dcterms:W3CDTF">2013-04-25T07:27:03Z</dcterms:modified>
</cp:coreProperties>
</file>