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092C-A366-45EC-AF83-329D26D2D1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/>
              <a:t>Building a Super Conference – ACC Expansion Options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0AB26-D539-48A1-B380-5D5096E831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11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FA13C-D0BE-45E5-8DC5-BA92F223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AND ALTERNATIVES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0682F-9A4A-41F0-A7D3-003488859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0009"/>
            <a:ext cx="10040942" cy="493964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GOAL</a:t>
            </a:r>
          </a:p>
          <a:p>
            <a:pPr lvl="1"/>
            <a:r>
              <a:rPr lang="en-US" dirty="0"/>
              <a:t>To determine which two universities the ACC should invite into their conference as the 15</a:t>
            </a:r>
            <a:r>
              <a:rPr lang="en-US" baseline="30000" dirty="0"/>
              <a:t>th</a:t>
            </a:r>
            <a:r>
              <a:rPr lang="en-US" dirty="0"/>
              <a:t> and 16</a:t>
            </a:r>
            <a:r>
              <a:rPr lang="en-US" baseline="30000" dirty="0"/>
              <a:t>th</a:t>
            </a:r>
            <a:r>
              <a:rPr lang="en-US" dirty="0"/>
              <a:t> members</a:t>
            </a:r>
          </a:p>
          <a:p>
            <a:r>
              <a:rPr lang="en-US" b="1" dirty="0"/>
              <a:t>ALTERNATIVES</a:t>
            </a:r>
          </a:p>
          <a:p>
            <a:pPr lvl="1"/>
            <a:r>
              <a:rPr lang="en-US" dirty="0"/>
              <a:t>Connecticut &amp; Rutgers</a:t>
            </a:r>
          </a:p>
          <a:p>
            <a:pPr lvl="1"/>
            <a:r>
              <a:rPr lang="en-US" dirty="0"/>
              <a:t>Connecticut &amp; Texas</a:t>
            </a:r>
          </a:p>
          <a:p>
            <a:pPr lvl="1"/>
            <a:r>
              <a:rPr lang="en-US" dirty="0"/>
              <a:t>Notre Dame &amp; Connecticut</a:t>
            </a:r>
          </a:p>
          <a:p>
            <a:pPr lvl="1"/>
            <a:r>
              <a:rPr lang="en-US" dirty="0"/>
              <a:t>Notre Dame &amp; Rutgers</a:t>
            </a:r>
          </a:p>
          <a:p>
            <a:pPr lvl="1"/>
            <a:r>
              <a:rPr lang="en-US" dirty="0"/>
              <a:t>Notre Dame &amp; Texas</a:t>
            </a:r>
          </a:p>
          <a:p>
            <a:pPr lvl="1"/>
            <a:r>
              <a:rPr lang="en-US" dirty="0"/>
              <a:t>Notre Dame &amp; West Virginia</a:t>
            </a:r>
          </a:p>
          <a:p>
            <a:pPr lvl="1"/>
            <a:r>
              <a:rPr lang="en-US" dirty="0"/>
              <a:t>Rutgers &amp; Texas</a:t>
            </a:r>
          </a:p>
          <a:p>
            <a:pPr lvl="1"/>
            <a:r>
              <a:rPr lang="en-US" dirty="0"/>
              <a:t>West Virginia &amp; Connecticut</a:t>
            </a:r>
          </a:p>
          <a:p>
            <a:pPr lvl="1"/>
            <a:r>
              <a:rPr lang="en-US" dirty="0"/>
              <a:t>West Virginia &amp; Rutgers</a:t>
            </a:r>
          </a:p>
          <a:p>
            <a:pPr lvl="1"/>
            <a:r>
              <a:rPr lang="en-US" dirty="0"/>
              <a:t>West Virginia &amp; Texas</a:t>
            </a:r>
          </a:p>
          <a:p>
            <a:pPr lvl="1"/>
            <a:r>
              <a:rPr lang="en-US" dirty="0"/>
              <a:t>Do Not Expand Further</a:t>
            </a:r>
          </a:p>
        </p:txBody>
      </p:sp>
    </p:spTree>
    <p:extLst>
      <p:ext uri="{BB962C8B-B14F-4D97-AF65-F5344CB8AC3E}">
        <p14:creationId xmlns:p14="http://schemas.microsoft.com/office/powerpoint/2010/main" val="282796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A12B6-F185-482C-B135-FB20A7BA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3C641F-AB2C-4F2B-8A7B-C3557803975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330960"/>
            <a:ext cx="10082106" cy="54356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42923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F95AE-E0E7-4E8D-94A8-AA0D3337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403FC5C-AE18-4555-AEBD-1AF1E87858E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3044" y="0"/>
            <a:ext cx="5612014" cy="388143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86D841-8878-4D4C-BE06-A238DB58834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328160" cy="319151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1F6E39-8490-4D4D-9641-4B01CCF5FB6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4202638" y="3440191"/>
            <a:ext cx="4067171" cy="3097373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B07206-2824-491C-ACEC-1CE67C5095D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8058974" y="3206830"/>
            <a:ext cx="4413473" cy="344154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9552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D4D22-6078-4715-A603-54BB6419A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9C68-69A2-4C1D-8956-23251099B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25C8ED-69CF-4E94-AD59-428ACFD87CF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77334" y="1791652"/>
            <a:ext cx="5804746" cy="470058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0433CC-5E8C-4450-9035-89652D7E2358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954837" y="1791652"/>
            <a:ext cx="4881563" cy="458882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C60C2C-DD8D-4A7D-81C5-628E825044D3}"/>
              </a:ext>
            </a:extLst>
          </p:cNvPr>
          <p:cNvSpPr/>
          <p:nvPr/>
        </p:nvSpPr>
        <p:spPr>
          <a:xfrm>
            <a:off x="7076516" y="1270000"/>
            <a:ext cx="2339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Additive (Long Term)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FE48CC-D3EC-44CC-979A-5C9EFD50ED06}"/>
              </a:ext>
            </a:extLst>
          </p:cNvPr>
          <p:cNvSpPr/>
          <p:nvPr/>
        </p:nvSpPr>
        <p:spPr>
          <a:xfrm>
            <a:off x="663204" y="1267868"/>
            <a:ext cx="2916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Multiplicative (Short Term)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20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86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Trebuchet MS</vt:lpstr>
      <vt:lpstr>Wingdings 3</vt:lpstr>
      <vt:lpstr>Facet</vt:lpstr>
      <vt:lpstr>Building a Super Conference – ACC Expansion Options</vt:lpstr>
      <vt:lpstr>GOAL AND ALTERNATIVES</vt:lpstr>
      <vt:lpstr>Model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Super Conference – ACC Expansion Options</dc:title>
  <dc:creator>Lirong Wei</dc:creator>
  <cp:lastModifiedBy>Lirong Wei</cp:lastModifiedBy>
  <cp:revision>1</cp:revision>
  <dcterms:created xsi:type="dcterms:W3CDTF">2020-05-17T12:40:55Z</dcterms:created>
  <dcterms:modified xsi:type="dcterms:W3CDTF">2020-05-17T12:45:36Z</dcterms:modified>
</cp:coreProperties>
</file>