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8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9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887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5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3128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9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78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2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2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0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6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0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6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2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2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2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7DC4-DCFE-4F58-AC21-05AF6A29882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F18FC0-F6BA-4B82-8CE2-2F9A0EA45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6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EFCAD-3D74-471A-987C-73553BDBF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Apartment selection with ratings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97D9BA-6A4B-4395-8B81-AF32BB351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Goal: Apartment decision</a:t>
            </a:r>
          </a:p>
          <a:p>
            <a:r>
              <a:rPr lang="en-US" sz="3600" dirty="0"/>
              <a:t>Alternatives: </a:t>
            </a:r>
          </a:p>
          <a:p>
            <a:pPr lvl="1"/>
            <a:r>
              <a:rPr lang="en-US" sz="3400" dirty="0"/>
              <a:t>1 </a:t>
            </a:r>
            <a:r>
              <a:rPr lang="en-US" sz="3400" dirty="0" err="1"/>
              <a:t>Alvern</a:t>
            </a:r>
            <a:r>
              <a:rPr lang="en-US" sz="3400" dirty="0"/>
              <a:t> Gardens</a:t>
            </a:r>
          </a:p>
          <a:p>
            <a:pPr lvl="1"/>
            <a:r>
              <a:rPr lang="en-US" sz="3400" dirty="0"/>
              <a:t>2 Carriage Park</a:t>
            </a:r>
          </a:p>
          <a:p>
            <a:pPr lvl="1"/>
            <a:r>
              <a:rPr lang="en-US" sz="3400" dirty="0"/>
              <a:t>3 Hyland Hills</a:t>
            </a:r>
          </a:p>
          <a:p>
            <a:pPr lvl="1"/>
            <a:r>
              <a:rPr lang="en-US" sz="3400" dirty="0"/>
              <a:t>4 Leland Point</a:t>
            </a:r>
          </a:p>
          <a:p>
            <a:pPr lvl="1"/>
            <a:r>
              <a:rPr lang="en-US" sz="3400" dirty="0"/>
              <a:t>5 Squires Manor</a:t>
            </a:r>
          </a:p>
        </p:txBody>
      </p:sp>
    </p:spTree>
    <p:extLst>
      <p:ext uri="{BB962C8B-B14F-4D97-AF65-F5344CB8AC3E}">
        <p14:creationId xmlns:p14="http://schemas.microsoft.com/office/powerpoint/2010/main" val="5966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78628-E104-44E4-970A-4FA09DDB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9EE3FFD-42AF-436D-853C-D702427C95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83" y="1350167"/>
            <a:ext cx="5034483" cy="489823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C38D1A8-12AD-49C9-9FD9-C411D98A213A}"/>
              </a:ext>
            </a:extLst>
          </p:cNvPr>
          <p:cNvSpPr/>
          <p:nvPr/>
        </p:nvSpPr>
        <p:spPr>
          <a:xfrm>
            <a:off x="122903" y="6370144"/>
            <a:ext cx="54913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415520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96065-084A-4917-B7DC-01DB7677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74CE2C6-4E8A-479D-9171-524C4FA880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7025"/>
            <a:ext cx="9144000" cy="2630279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6EB34A4-C70D-4153-87BA-FB7343E7FF67}"/>
              </a:ext>
            </a:extLst>
          </p:cNvPr>
          <p:cNvSpPr/>
          <p:nvPr/>
        </p:nvSpPr>
        <p:spPr>
          <a:xfrm>
            <a:off x="609599" y="6248400"/>
            <a:ext cx="549131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35886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CA13F-0D73-4462-813A-4D1C4A846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C4415F3-2607-4511-9A39-0C4EBB1BC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25" y="2104447"/>
            <a:ext cx="8360350" cy="2649106"/>
          </a:xfrm>
        </p:spPr>
      </p:pic>
    </p:spTree>
    <p:extLst>
      <p:ext uri="{BB962C8B-B14F-4D97-AF65-F5344CB8AC3E}">
        <p14:creationId xmlns:p14="http://schemas.microsoft.com/office/powerpoint/2010/main" val="18347881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44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Apartment selection with ratings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4</cp:revision>
  <dcterms:created xsi:type="dcterms:W3CDTF">2018-09-23T18:46:28Z</dcterms:created>
  <dcterms:modified xsi:type="dcterms:W3CDTF">2018-09-24T18:27:40Z</dcterms:modified>
</cp:coreProperties>
</file>