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8" d="100"/>
          <a:sy n="38" d="100"/>
        </p:scale>
        <p:origin x="8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878A6-F64F-441A-A6C6-7A9E20373E8E}" type="datetimeFigureOut">
              <a:rPr lang="en-US" smtClean="0"/>
              <a:t>9/23/2018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52FEB-904A-470F-8657-79F6B3AE66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7371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878A6-F64F-441A-A6C6-7A9E20373E8E}" type="datetimeFigureOut">
              <a:rPr lang="en-US" smtClean="0"/>
              <a:t>9/23/2018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52FEB-904A-470F-8657-79F6B3AE66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874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878A6-F64F-441A-A6C6-7A9E20373E8E}" type="datetimeFigureOut">
              <a:rPr lang="en-US" smtClean="0"/>
              <a:t>9/23/2018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52FEB-904A-470F-8657-79F6B3AE66BB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28580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878A6-F64F-441A-A6C6-7A9E20373E8E}" type="datetimeFigureOut">
              <a:rPr lang="en-US" smtClean="0"/>
              <a:t>9/23/2018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52FEB-904A-470F-8657-79F6B3AE66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4292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878A6-F64F-441A-A6C6-7A9E20373E8E}" type="datetimeFigureOut">
              <a:rPr lang="en-US" smtClean="0"/>
              <a:t>9/23/2018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52FEB-904A-470F-8657-79F6B3AE66BB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066071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878A6-F64F-441A-A6C6-7A9E20373E8E}" type="datetimeFigureOut">
              <a:rPr lang="en-US" smtClean="0"/>
              <a:t>9/23/2018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52FEB-904A-470F-8657-79F6B3AE66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6504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878A6-F64F-441A-A6C6-7A9E20373E8E}" type="datetimeFigureOut">
              <a:rPr lang="en-US" smtClean="0"/>
              <a:t>9/23/2018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52FEB-904A-470F-8657-79F6B3AE66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8954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878A6-F64F-441A-A6C6-7A9E20373E8E}" type="datetimeFigureOut">
              <a:rPr lang="en-US" smtClean="0"/>
              <a:t>9/23/2018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52FEB-904A-470F-8657-79F6B3AE66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766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878A6-F64F-441A-A6C6-7A9E20373E8E}" type="datetimeFigureOut">
              <a:rPr lang="en-US" smtClean="0"/>
              <a:t>9/23/2018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52FEB-904A-470F-8657-79F6B3AE66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012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878A6-F64F-441A-A6C6-7A9E20373E8E}" type="datetimeFigureOut">
              <a:rPr lang="en-US" smtClean="0"/>
              <a:t>9/23/2018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52FEB-904A-470F-8657-79F6B3AE66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285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878A6-F64F-441A-A6C6-7A9E20373E8E}" type="datetimeFigureOut">
              <a:rPr lang="en-US" smtClean="0"/>
              <a:t>9/23/2018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52FEB-904A-470F-8657-79F6B3AE66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652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878A6-F64F-441A-A6C6-7A9E20373E8E}" type="datetimeFigureOut">
              <a:rPr lang="en-US" smtClean="0"/>
              <a:t>9/23/2018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52FEB-904A-470F-8657-79F6B3AE66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22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878A6-F64F-441A-A6C6-7A9E20373E8E}" type="datetimeFigureOut">
              <a:rPr lang="en-US" smtClean="0"/>
              <a:t>9/23/2018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52FEB-904A-470F-8657-79F6B3AE66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805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878A6-F64F-441A-A6C6-7A9E20373E8E}" type="datetimeFigureOut">
              <a:rPr lang="en-US" smtClean="0"/>
              <a:t>9/23/2018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52FEB-904A-470F-8657-79F6B3AE66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831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878A6-F64F-441A-A6C6-7A9E20373E8E}" type="datetimeFigureOut">
              <a:rPr lang="en-US" smtClean="0"/>
              <a:t>9/23/2018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52FEB-904A-470F-8657-79F6B3AE66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182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878A6-F64F-441A-A6C6-7A9E20373E8E}" type="datetimeFigureOut">
              <a:rPr lang="en-US" smtClean="0"/>
              <a:t>9/23/2018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52FEB-904A-470F-8657-79F6B3AE66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931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1878A6-F64F-441A-A6C6-7A9E20373E8E}" type="datetimeFigureOut">
              <a:rPr lang="en-US" smtClean="0"/>
              <a:t>9/23/2018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4B52FEB-904A-470F-8657-79F6B3AE66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965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C94957E-3255-4F86-A7D9-69083E5BB5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Vacation Selection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0CABC0B-EE98-445A-A250-0F6380CC7C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Goal: Vacation Selection</a:t>
            </a:r>
          </a:p>
          <a:p>
            <a:r>
              <a:rPr lang="en-US" sz="3600" dirty="0"/>
              <a:t>Alternative:</a:t>
            </a:r>
          </a:p>
          <a:p>
            <a:pPr lvl="1"/>
            <a:r>
              <a:rPr lang="en-US" sz="3200" dirty="0"/>
              <a:t>Orlando</a:t>
            </a:r>
          </a:p>
          <a:p>
            <a:pPr lvl="1"/>
            <a:r>
              <a:rPr lang="en-US" sz="3200" dirty="0"/>
              <a:t>San Francisco</a:t>
            </a:r>
          </a:p>
          <a:p>
            <a:pPr lvl="1"/>
            <a:r>
              <a:rPr lang="en-US" sz="3200" dirty="0"/>
              <a:t>New York</a:t>
            </a:r>
          </a:p>
        </p:txBody>
      </p:sp>
    </p:spTree>
    <p:extLst>
      <p:ext uri="{BB962C8B-B14F-4D97-AF65-F5344CB8AC3E}">
        <p14:creationId xmlns:p14="http://schemas.microsoft.com/office/powerpoint/2010/main" val="32151332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22852A-B652-4FFB-82BC-6D23C7EFF1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</a:t>
            </a:r>
          </a:p>
        </p:txBody>
      </p:sp>
      <p:pic>
        <p:nvPicPr>
          <p:cNvPr id="5" name="Content Placeholder 4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FF50782C-B363-4556-B933-5E305951E97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045" y="1279348"/>
            <a:ext cx="7649497" cy="5106807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127254A-CEE7-40D0-8AA4-02A3818F3A1A}"/>
              </a:ext>
            </a:extLst>
          </p:cNvPr>
          <p:cNvSpPr txBox="1"/>
          <p:nvPr/>
        </p:nvSpPr>
        <p:spPr>
          <a:xfrm>
            <a:off x="462116" y="6386155"/>
            <a:ext cx="57125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Screenshot of SuperDecisions software Version 3.x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36441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7C339E-26CD-4167-954A-38622A269B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pic>
        <p:nvPicPr>
          <p:cNvPr id="5" name="Content Placeholder 4" descr="A screenshot of a social media post&#10;&#10;Description generated with very high confidence">
            <a:extLst>
              <a:ext uri="{FF2B5EF4-FFF2-40B4-BE49-F238E27FC236}">
                <a16:creationId xmlns:a16="http://schemas.microsoft.com/office/drawing/2014/main" id="{1836A9C0-5BB7-4263-902E-1DCA708744F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963" y="2271251"/>
            <a:ext cx="8268074" cy="1971290"/>
          </a:xfrm>
        </p:spPr>
      </p:pic>
    </p:spTree>
    <p:extLst>
      <p:ext uri="{BB962C8B-B14F-4D97-AF65-F5344CB8AC3E}">
        <p14:creationId xmlns:p14="http://schemas.microsoft.com/office/powerpoint/2010/main" val="251972370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</TotalTime>
  <Words>23</Words>
  <Application>Microsoft Office PowerPoint</Application>
  <PresentationFormat>On-screen Show (4:3)</PresentationFormat>
  <Paragraphs>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 3</vt:lpstr>
      <vt:lpstr>Facet</vt:lpstr>
      <vt:lpstr>Vacation Selection</vt:lpstr>
      <vt:lpstr>Model</vt:lpstr>
      <vt:lpstr>Results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Vacation Selection</dc:title>
  <dc:creator>LR Wei</dc:creator>
  <cp:lastModifiedBy>LR Wei</cp:lastModifiedBy>
  <cp:revision>3</cp:revision>
  <dcterms:created xsi:type="dcterms:W3CDTF">2018-09-22T18:37:08Z</dcterms:created>
  <dcterms:modified xsi:type="dcterms:W3CDTF">2018-09-24T01:01:41Z</dcterms:modified>
</cp:coreProperties>
</file>