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1241-0B08-4346-8092-F557545A7C5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1085-09E6-4838-A0F6-5A8E15706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680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1241-0B08-4346-8092-F557545A7C5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1085-09E6-4838-A0F6-5A8E15706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90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1241-0B08-4346-8092-F557545A7C5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1085-09E6-4838-A0F6-5A8E15706D4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1977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1241-0B08-4346-8092-F557545A7C5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1085-09E6-4838-A0F6-5A8E15706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241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1241-0B08-4346-8092-F557545A7C5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1085-09E6-4838-A0F6-5A8E15706D4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53982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1241-0B08-4346-8092-F557545A7C5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1085-09E6-4838-A0F6-5A8E15706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4602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1241-0B08-4346-8092-F557545A7C5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1085-09E6-4838-A0F6-5A8E15706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01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1241-0B08-4346-8092-F557545A7C5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1085-09E6-4838-A0F6-5A8E15706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4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1241-0B08-4346-8092-F557545A7C5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1085-09E6-4838-A0F6-5A8E15706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626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1241-0B08-4346-8092-F557545A7C5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1085-09E6-4838-A0F6-5A8E15706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78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1241-0B08-4346-8092-F557545A7C5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1085-09E6-4838-A0F6-5A8E15706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91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1241-0B08-4346-8092-F557545A7C5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1085-09E6-4838-A0F6-5A8E15706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51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1241-0B08-4346-8092-F557545A7C5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1085-09E6-4838-A0F6-5A8E15706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64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1241-0B08-4346-8092-F557545A7C5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1085-09E6-4838-A0F6-5A8E15706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42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1241-0B08-4346-8092-F557545A7C5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1085-09E6-4838-A0F6-5A8E15706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47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91241-0B08-4346-8092-F557545A7C5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81085-09E6-4838-A0F6-5A8E15706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48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91241-0B08-4346-8092-F557545A7C5E}" type="datetimeFigureOut">
              <a:rPr lang="en-US" smtClean="0"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E81085-09E6-4838-A0F6-5A8E15706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70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3DA4CC-158E-4882-884B-B4EAF95EF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Selection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C4FA66-1977-4EE9-9261-B1E640AA0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Goal: Select the best school</a:t>
            </a:r>
          </a:p>
          <a:p>
            <a:r>
              <a:rPr lang="en-US" sz="3200" dirty="0"/>
              <a:t>Alternative:</a:t>
            </a:r>
          </a:p>
          <a:p>
            <a:pPr lvl="1"/>
            <a:r>
              <a:rPr lang="en-US" sz="2800" dirty="0"/>
              <a:t>LOWER MERION –PUBLIC-</a:t>
            </a:r>
          </a:p>
          <a:p>
            <a:pPr lvl="1"/>
            <a:r>
              <a:rPr lang="en-US" sz="2800" dirty="0"/>
              <a:t>HAVERFORD – PRIVATE –</a:t>
            </a:r>
          </a:p>
          <a:p>
            <a:pPr lvl="1"/>
            <a:r>
              <a:rPr lang="en-US" sz="2800" dirty="0"/>
              <a:t>CHARRION – PUBLIC-</a:t>
            </a:r>
          </a:p>
        </p:txBody>
      </p:sp>
    </p:spTree>
    <p:extLst>
      <p:ext uri="{BB962C8B-B14F-4D97-AF65-F5344CB8AC3E}">
        <p14:creationId xmlns:p14="http://schemas.microsoft.com/office/powerpoint/2010/main" val="3041578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E3469-1BEE-4356-A336-E79B40C1B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8C9F72BC-0AA9-454B-A20A-C5E27784E5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383" y="1062954"/>
            <a:ext cx="6198452" cy="565749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C01930E-D7FA-4D02-9F35-D72DE92BC34A}"/>
              </a:ext>
            </a:extLst>
          </p:cNvPr>
          <p:cNvSpPr txBox="1"/>
          <p:nvPr/>
        </p:nvSpPr>
        <p:spPr>
          <a:xfrm>
            <a:off x="98321" y="6211669"/>
            <a:ext cx="57322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771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690AD-8667-418F-86E3-5471952B1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C0AA873B-09F5-4A81-AA2F-58D129DD06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463" y="2851355"/>
            <a:ext cx="8496326" cy="1691148"/>
          </a:xfrm>
        </p:spPr>
      </p:pic>
    </p:spTree>
    <p:extLst>
      <p:ext uri="{BB962C8B-B14F-4D97-AF65-F5344CB8AC3E}">
        <p14:creationId xmlns:p14="http://schemas.microsoft.com/office/powerpoint/2010/main" val="18111068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31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School Selection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Selection</dc:title>
  <dc:creator>LR Wei</dc:creator>
  <cp:lastModifiedBy>LR Wei</cp:lastModifiedBy>
  <cp:revision>1</cp:revision>
  <dcterms:created xsi:type="dcterms:W3CDTF">2018-09-22T18:32:21Z</dcterms:created>
  <dcterms:modified xsi:type="dcterms:W3CDTF">2018-09-22T18:36:40Z</dcterms:modified>
</cp:coreProperties>
</file>