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6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7748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47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4648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39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76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8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6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5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16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4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72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1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6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7D8E-3DF3-4167-B02B-9374D7C8BEF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1D9256-1BE2-4154-B6B1-EA815FB4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7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B314A1-325C-40F7-9E29-68FB0E6E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12301A-1153-4D96-AC9A-6556FC8E0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Goal: House Selection</a:t>
            </a:r>
          </a:p>
          <a:p>
            <a:r>
              <a:rPr lang="en-US" sz="3200" dirty="0"/>
              <a:t>Alternatives:</a:t>
            </a:r>
          </a:p>
          <a:p>
            <a:pPr lvl="1"/>
            <a:r>
              <a:rPr lang="en-US" sz="2800" dirty="0"/>
              <a:t>House A</a:t>
            </a:r>
          </a:p>
          <a:p>
            <a:pPr lvl="1"/>
            <a:r>
              <a:rPr lang="en-US" sz="2800" dirty="0"/>
              <a:t>House B</a:t>
            </a:r>
          </a:p>
          <a:p>
            <a:pPr lvl="1"/>
            <a:r>
              <a:rPr lang="en-US" sz="2800" dirty="0"/>
              <a:t>House C</a:t>
            </a:r>
          </a:p>
        </p:txBody>
      </p:sp>
    </p:spTree>
    <p:extLst>
      <p:ext uri="{BB962C8B-B14F-4D97-AF65-F5344CB8AC3E}">
        <p14:creationId xmlns:p14="http://schemas.microsoft.com/office/powerpoint/2010/main" val="361379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0F649-0C13-440C-A574-BB7B0862B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40" y="234626"/>
            <a:ext cx="6347713" cy="1320800"/>
          </a:xfrm>
        </p:spPr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25E814B-2251-4626-B61D-DAA81AC90F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319" y="904464"/>
            <a:ext cx="6458141" cy="534393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A837DA-4716-4DEE-85A6-83EB5D1EFE84}"/>
              </a:ext>
            </a:extLst>
          </p:cNvPr>
          <p:cNvSpPr txBox="1"/>
          <p:nvPr/>
        </p:nvSpPr>
        <p:spPr>
          <a:xfrm>
            <a:off x="400540" y="6248400"/>
            <a:ext cx="5447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33535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401FD-5468-4C64-89E8-2370CE361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576B8C8-8E20-4881-AE6A-1CE95E1A37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34" y="2331291"/>
            <a:ext cx="8513931" cy="1817921"/>
          </a:xfrm>
        </p:spPr>
      </p:pic>
    </p:spTree>
    <p:extLst>
      <p:ext uri="{BB962C8B-B14F-4D97-AF65-F5344CB8AC3E}">
        <p14:creationId xmlns:p14="http://schemas.microsoft.com/office/powerpoint/2010/main" val="37791738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24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House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Selection</dc:title>
  <dc:creator>LR Wei</dc:creator>
  <cp:lastModifiedBy>LR Wei</cp:lastModifiedBy>
  <cp:revision>3</cp:revision>
  <dcterms:created xsi:type="dcterms:W3CDTF">2018-09-22T18:27:37Z</dcterms:created>
  <dcterms:modified xsi:type="dcterms:W3CDTF">2018-09-22T18:31:57Z</dcterms:modified>
</cp:coreProperties>
</file>