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2"/>
  </p:sldMasterIdLst>
  <p:notesMasterIdLst>
    <p:notesMasterId r:id="rId15"/>
  </p:notesMasterIdLst>
  <p:handoutMasterIdLst>
    <p:handoutMasterId r:id="rId16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3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0094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07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9530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8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Roger’s Neighborhood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Boff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143071"/>
            <a:ext cx="4169228" cy="4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Friends Moving Out</a:t>
            </a:r>
          </a:p>
          <a:p>
            <a:r>
              <a:rPr lang="en-US" sz="2400" dirty="0" smtClean="0"/>
              <a:t>Limited Night Life</a:t>
            </a:r>
          </a:p>
          <a:p>
            <a:r>
              <a:rPr lang="en-US" sz="2400" dirty="0" smtClean="0"/>
              <a:t>Not so Popular</a:t>
            </a:r>
          </a:p>
          <a:p>
            <a:r>
              <a:rPr lang="en-US" sz="2400" dirty="0" smtClean="0"/>
              <a:t>Not so Nice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41" y="2160589"/>
            <a:ext cx="5728243" cy="1823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29" y="4251633"/>
            <a:ext cx="4616993" cy="26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is Mr. Roger’s Neighborhood?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744132"/>
            <a:ext cx="6429341" cy="198489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Southside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Shadyside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Downtown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North Shore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Lawrenceville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24" y="1378856"/>
            <a:ext cx="3757905" cy="52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" y="1911398"/>
            <a:ext cx="2711589" cy="2654436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7" y="1917748"/>
            <a:ext cx="2679762" cy="2648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21" y="1917748"/>
            <a:ext cx="2679838" cy="2648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82" y="1917749"/>
            <a:ext cx="2698406" cy="264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06533" y="146020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5402" y="1460205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8402" y="14602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15880" y="146020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5136018"/>
            <a:ext cx="4454980" cy="159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Shadyside (Green)</a:t>
            </a:r>
          </a:p>
          <a:p>
            <a:r>
              <a:rPr lang="en-US" sz="2400" dirty="0" smtClean="0"/>
              <a:t>Southside (Yellow)</a:t>
            </a:r>
          </a:p>
          <a:p>
            <a:r>
              <a:rPr lang="en-US" sz="2400" dirty="0" smtClean="0"/>
              <a:t>Downtown (Red)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32314" y="5136017"/>
            <a:ext cx="4454980" cy="159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North Shore (Black)</a:t>
            </a:r>
          </a:p>
          <a:p>
            <a:r>
              <a:rPr lang="en-US" sz="2400" dirty="0" smtClean="0"/>
              <a:t>Lawrenceville (Blue)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Shadyside</a:t>
            </a:r>
          </a:p>
          <a:p>
            <a:r>
              <a:rPr lang="en-US" sz="2400" dirty="0" smtClean="0"/>
              <a:t>Southside</a:t>
            </a:r>
          </a:p>
          <a:p>
            <a:r>
              <a:rPr lang="en-US" sz="2400" dirty="0" smtClean="0"/>
              <a:t>Downtown</a:t>
            </a:r>
          </a:p>
          <a:p>
            <a:r>
              <a:rPr lang="en-US" sz="2400" dirty="0" smtClean="0"/>
              <a:t>North Shore</a:t>
            </a:r>
          </a:p>
          <a:p>
            <a:r>
              <a:rPr lang="en-US" sz="2400" dirty="0" smtClean="0"/>
              <a:t>Lawrenceville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6" y="480460"/>
            <a:ext cx="3059290" cy="2034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6" y="2745077"/>
            <a:ext cx="3059290" cy="1429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1" y="1642992"/>
            <a:ext cx="2864304" cy="1881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1" y="3767478"/>
            <a:ext cx="2885448" cy="203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66" y="4426198"/>
            <a:ext cx="3059290" cy="20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Grocery Store</a:t>
            </a:r>
          </a:p>
          <a:p>
            <a:r>
              <a:rPr lang="en-US" sz="2400" dirty="0" smtClean="0"/>
              <a:t>Walkable</a:t>
            </a:r>
          </a:p>
          <a:p>
            <a:r>
              <a:rPr lang="en-US" sz="2400" dirty="0" smtClean="0"/>
              <a:t>Public Transit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3" y="2160589"/>
            <a:ext cx="5781991" cy="194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43" y="4239797"/>
            <a:ext cx="4664529" cy="31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Parks &amp; Rec</a:t>
            </a:r>
          </a:p>
          <a:p>
            <a:r>
              <a:rPr lang="en-US" sz="2400" dirty="0" smtClean="0"/>
              <a:t>Friends</a:t>
            </a:r>
          </a:p>
          <a:p>
            <a:r>
              <a:rPr lang="en-US" sz="2400" dirty="0" smtClean="0"/>
              <a:t>Food &amp; Drink</a:t>
            </a:r>
          </a:p>
          <a:p>
            <a:r>
              <a:rPr lang="en-US" sz="2400" dirty="0" smtClean="0"/>
              <a:t>Close to Attractions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59" y="2160589"/>
            <a:ext cx="5537728" cy="1794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8" y="4217087"/>
            <a:ext cx="3953331" cy="2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–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Walk to Work</a:t>
            </a:r>
          </a:p>
          <a:p>
            <a:r>
              <a:rPr lang="en-US" sz="2400" dirty="0" smtClean="0"/>
              <a:t>Cheap Parking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85" y="2146412"/>
            <a:ext cx="5941012" cy="190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21" y="4284738"/>
            <a:ext cx="4142014" cy="2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–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Restaurants &amp; Bars</a:t>
            </a:r>
          </a:p>
          <a:p>
            <a:r>
              <a:rPr lang="en-US" sz="2400" dirty="0" smtClean="0"/>
              <a:t>Events &amp; Concerts</a:t>
            </a:r>
          </a:p>
          <a:p>
            <a:r>
              <a:rPr lang="en-US" sz="2400" dirty="0" smtClean="0"/>
              <a:t>Networking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03" y="2160589"/>
            <a:ext cx="5181629" cy="166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42" y="4089380"/>
            <a:ext cx="4245217" cy="27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Rent</a:t>
            </a:r>
          </a:p>
          <a:p>
            <a:r>
              <a:rPr lang="en-US" sz="2400" dirty="0" smtClean="0"/>
              <a:t>Food &amp; Drink</a:t>
            </a:r>
          </a:p>
          <a:p>
            <a:r>
              <a:rPr lang="en-US" sz="2400" dirty="0" smtClean="0"/>
              <a:t>Parking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8" y="2082401"/>
            <a:ext cx="6018122" cy="1912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89" y="4224598"/>
            <a:ext cx="5029758" cy="28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Difficulty to get Around</a:t>
            </a:r>
          </a:p>
          <a:p>
            <a:r>
              <a:rPr lang="en-US" sz="2400" dirty="0" smtClean="0"/>
              <a:t>Difficulty to Leave City</a:t>
            </a:r>
          </a:p>
          <a:p>
            <a:r>
              <a:rPr lang="en-US" sz="2400" smtClean="0"/>
              <a:t>Lack </a:t>
            </a:r>
            <a:r>
              <a:rPr lang="en-US" sz="2400" dirty="0" smtClean="0"/>
              <a:t>of Population / Diversity</a:t>
            </a:r>
          </a:p>
          <a:p>
            <a:r>
              <a:rPr lang="en-US" sz="2400" dirty="0" smtClean="0"/>
              <a:t>Hipsters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61" y="2160589"/>
            <a:ext cx="4416151" cy="1418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68" y="4034971"/>
            <a:ext cx="4883077" cy="28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Increasing Rent</a:t>
            </a:r>
          </a:p>
          <a:p>
            <a:r>
              <a:rPr lang="en-US" sz="2400" dirty="0" smtClean="0"/>
              <a:t>Difficult to Switch Jobs</a:t>
            </a:r>
          </a:p>
          <a:p>
            <a:r>
              <a:rPr lang="en-US" sz="2400" dirty="0" smtClean="0"/>
              <a:t>Expensive if Unemployed</a:t>
            </a:r>
          </a:p>
          <a:p>
            <a:r>
              <a:rPr lang="en-US" sz="2400" dirty="0" smtClean="0"/>
              <a:t>Difficult to Find Roommate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4750348" cy="1539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3" y="4435129"/>
            <a:ext cx="3661228" cy="24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Mr. Roger’s Neighborhood</vt:lpstr>
      <vt:lpstr>Alternatives</vt:lpstr>
      <vt:lpstr>Benefits - Economic</vt:lpstr>
      <vt:lpstr>Benefits - Social</vt:lpstr>
      <vt:lpstr>Opportunities – Economic</vt:lpstr>
      <vt:lpstr>Opportunities – Social</vt:lpstr>
      <vt:lpstr>Costs - Economic</vt:lpstr>
      <vt:lpstr>Costs - Social</vt:lpstr>
      <vt:lpstr>Risks - Economic</vt:lpstr>
      <vt:lpstr>Risks - Social</vt:lpstr>
      <vt:lpstr>So, where is Mr. Roger’s Neighborhood?</vt:lpstr>
      <vt:lpstr>Sensitivity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2016-04-19T20:41:47Z</dcterms:created>
  <dcterms:modified xsi:type="dcterms:W3CDTF">2016-04-19T22:38:45Z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