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4" r:id="rId8"/>
    <p:sldId id="265" r:id="rId9"/>
    <p:sldId id="260" r:id="rId10"/>
    <p:sldId id="266" r:id="rId11"/>
    <p:sldId id="267" r:id="rId12"/>
    <p:sldId id="261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0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6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7779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23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1791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67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33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0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0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6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6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0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2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4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7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93E9-5733-4416-AC82-9829CCC0058F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C8FE39-1FCE-4D81-B3B8-7C85AFAE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6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7DBEC4-747F-4180-9863-4FA2F415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Choosing the best diet?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6EB230-B2C6-4A6B-85D1-9DB141DFE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Goal: Weight Loss</a:t>
            </a:r>
          </a:p>
          <a:p>
            <a:r>
              <a:rPr lang="en-US" sz="2800" dirty="0"/>
              <a:t>Alternatives:</a:t>
            </a:r>
          </a:p>
          <a:p>
            <a:pPr lvl="1"/>
            <a:r>
              <a:rPr lang="en-US" sz="2600" dirty="0"/>
              <a:t>Atkins</a:t>
            </a:r>
          </a:p>
          <a:p>
            <a:pPr lvl="1"/>
            <a:r>
              <a:rPr lang="en-US" sz="2600" dirty="0"/>
              <a:t>Slim Fast</a:t>
            </a:r>
          </a:p>
          <a:p>
            <a:pPr lvl="1"/>
            <a:r>
              <a:rPr lang="en-US" sz="2600" dirty="0"/>
              <a:t>South Beach</a:t>
            </a:r>
          </a:p>
          <a:p>
            <a:pPr lvl="1"/>
            <a:r>
              <a:rPr lang="en-US" sz="2600" dirty="0"/>
              <a:t>Weight Watcher</a:t>
            </a:r>
          </a:p>
        </p:txBody>
      </p:sp>
    </p:spTree>
    <p:extLst>
      <p:ext uri="{BB962C8B-B14F-4D97-AF65-F5344CB8AC3E}">
        <p14:creationId xmlns:p14="http://schemas.microsoft.com/office/powerpoint/2010/main" val="2856597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1E9B1-07C6-4329-B340-CF364F585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 -&gt; Economical 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B709C65-19C2-48F3-94B3-B64C6E900E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139" y="1307690"/>
            <a:ext cx="6449680" cy="4991551"/>
          </a:xfrm>
        </p:spPr>
      </p:pic>
    </p:spTree>
    <p:extLst>
      <p:ext uri="{BB962C8B-B14F-4D97-AF65-F5344CB8AC3E}">
        <p14:creationId xmlns:p14="http://schemas.microsoft.com/office/powerpoint/2010/main" val="1982740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507D9-F878-49FC-90F4-C77D3A7E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 -&gt; Medical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F37AAC7-E59F-499F-8CF2-180ED76EDC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640" y="1375226"/>
            <a:ext cx="7142960" cy="4873174"/>
          </a:xfrm>
        </p:spPr>
      </p:pic>
    </p:spTree>
    <p:extLst>
      <p:ext uri="{BB962C8B-B14F-4D97-AF65-F5344CB8AC3E}">
        <p14:creationId xmlns:p14="http://schemas.microsoft.com/office/powerpoint/2010/main" val="3125871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2B8C1-21EF-43E6-981C-C23799B85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Subnet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AE1918F-3D41-4CC7-BF5E-068FBDDCA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074" y="1461641"/>
            <a:ext cx="3712100" cy="5219481"/>
          </a:xfrm>
        </p:spPr>
      </p:pic>
    </p:spTree>
    <p:extLst>
      <p:ext uri="{BB962C8B-B14F-4D97-AF65-F5344CB8AC3E}">
        <p14:creationId xmlns:p14="http://schemas.microsoft.com/office/powerpoint/2010/main" val="814758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7372C-5105-44CC-A286-E44B4385D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-&gt; Medical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4D9A4B9-FB92-4205-9ADC-21DB0BFE61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84" y="1514168"/>
            <a:ext cx="6719904" cy="4812993"/>
          </a:xfrm>
        </p:spPr>
      </p:pic>
    </p:spTree>
    <p:extLst>
      <p:ext uri="{BB962C8B-B14F-4D97-AF65-F5344CB8AC3E}">
        <p14:creationId xmlns:p14="http://schemas.microsoft.com/office/powerpoint/2010/main" val="100547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24D81-C444-44D8-BF26-22EFA5B2B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/>
          <a:p>
            <a:r>
              <a:rPr lang="en-US"/>
              <a:t>Results under BOCR</a:t>
            </a:r>
            <a:endParaRPr lang="en-US" dirty="0"/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7738768-A554-4FFF-9758-66759F9F1B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05711"/>
            <a:ext cx="4572000" cy="1730995"/>
          </a:xfrm>
        </p:spPr>
      </p:pic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98D420C-F5D8-40F6-BBFF-8AD9A60C5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5710"/>
            <a:ext cx="4506555" cy="1730995"/>
          </a:xfrm>
          <a:prstGeom prst="rect">
            <a:avLst/>
          </a:prstGeom>
        </p:spPr>
      </p:pic>
      <p:pic>
        <p:nvPicPr>
          <p:cNvPr id="25" name="Picture 2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C5AD868-CD4D-4EBF-9FA5-BF3D0548AA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6705"/>
            <a:ext cx="4672428" cy="1905859"/>
          </a:xfrm>
          <a:prstGeom prst="rect">
            <a:avLst/>
          </a:prstGeom>
        </p:spPr>
      </p:pic>
      <p:pic>
        <p:nvPicPr>
          <p:cNvPr id="27" name="Picture 2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A93DEF2-6916-46C4-BC44-92FB389CBB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424136"/>
            <a:ext cx="4505122" cy="173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50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A12A1-7A61-4358-BFE0-B7F57CED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E9FF7CF-6DC9-4C70-87F3-62B45CCB80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13" y="1730635"/>
            <a:ext cx="7953688" cy="3089450"/>
          </a:xfrm>
        </p:spPr>
      </p:pic>
    </p:spTree>
    <p:extLst>
      <p:ext uri="{BB962C8B-B14F-4D97-AF65-F5344CB8AC3E}">
        <p14:creationId xmlns:p14="http://schemas.microsoft.com/office/powerpoint/2010/main" val="420287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9B16-CE30-4DA9-BA57-45B5DB6E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C1F8428-9505-428B-ACCA-AF2F768341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557" y="0"/>
            <a:ext cx="3707953" cy="6211911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CF3AB0A-554B-4268-82F1-F90E9763E3A2}"/>
              </a:ext>
            </a:extLst>
          </p:cNvPr>
          <p:cNvSpPr/>
          <p:nvPr/>
        </p:nvSpPr>
        <p:spPr>
          <a:xfrm>
            <a:off x="609599" y="6258996"/>
            <a:ext cx="5437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340683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00140-B4B7-4B5B-B81D-680898A94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Subnet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347E70B-EC78-4087-A4C5-7B46874225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910" y="1382418"/>
            <a:ext cx="3861361" cy="5200381"/>
          </a:xfrm>
        </p:spPr>
      </p:pic>
    </p:spTree>
    <p:extLst>
      <p:ext uri="{BB962C8B-B14F-4D97-AF65-F5344CB8AC3E}">
        <p14:creationId xmlns:p14="http://schemas.microsoft.com/office/powerpoint/2010/main" val="176604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1C7B4-A354-4FB2-B105-597B03411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Benefits-&gt;Medical</a:t>
            </a:r>
          </a:p>
        </p:txBody>
      </p:sp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BFE9B7D5-A45C-4185-85C2-6B86764A4C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565541"/>
            <a:ext cx="7244983" cy="4933582"/>
          </a:xfrm>
        </p:spPr>
      </p:pic>
    </p:spTree>
    <p:extLst>
      <p:ext uri="{BB962C8B-B14F-4D97-AF65-F5344CB8AC3E}">
        <p14:creationId xmlns:p14="http://schemas.microsoft.com/office/powerpoint/2010/main" val="550515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D4282-6DBF-4485-BBA5-6956FC180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-&gt; Personal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3B827F9-4C63-44E8-9B38-338928B546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09" y="1623777"/>
            <a:ext cx="5787214" cy="5067177"/>
          </a:xfrm>
        </p:spPr>
      </p:pic>
    </p:spTree>
    <p:extLst>
      <p:ext uri="{BB962C8B-B14F-4D97-AF65-F5344CB8AC3E}">
        <p14:creationId xmlns:p14="http://schemas.microsoft.com/office/powerpoint/2010/main" val="72234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38404-4858-4A8B-B3DD-7333B1613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Subnet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EBCF03B-9F44-4B61-A703-3AA74D115A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684" y="1344056"/>
            <a:ext cx="3710315" cy="5150253"/>
          </a:xfrm>
        </p:spPr>
      </p:pic>
    </p:spTree>
    <p:extLst>
      <p:ext uri="{BB962C8B-B14F-4D97-AF65-F5344CB8AC3E}">
        <p14:creationId xmlns:p14="http://schemas.microsoft.com/office/powerpoint/2010/main" val="162876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DB1E-9A3F-4475-BAFC-7F32AE396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-&gt; Personal </a:t>
            </a:r>
          </a:p>
        </p:txBody>
      </p:sp>
      <p:pic>
        <p:nvPicPr>
          <p:cNvPr id="5" name="Content Placeholder 4" descr="A screenshot of text&#10;&#10;Description generated with very high confidence">
            <a:extLst>
              <a:ext uri="{FF2B5EF4-FFF2-40B4-BE49-F238E27FC236}">
                <a16:creationId xmlns:a16="http://schemas.microsoft.com/office/drawing/2014/main" id="{7ACF34B1-1064-44FA-B39A-2AD52C3394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94" y="1338208"/>
            <a:ext cx="6764957" cy="4703818"/>
          </a:xfrm>
        </p:spPr>
      </p:pic>
    </p:spTree>
    <p:extLst>
      <p:ext uri="{BB962C8B-B14F-4D97-AF65-F5344CB8AC3E}">
        <p14:creationId xmlns:p14="http://schemas.microsoft.com/office/powerpoint/2010/main" val="2482588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BDF8-60D8-43F5-BFB6-9251C2AF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-&gt; Social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7065EA1-EC92-41EB-87FC-B536D74C0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02" y="1456505"/>
            <a:ext cx="7953641" cy="4895133"/>
          </a:xfrm>
        </p:spPr>
      </p:pic>
    </p:spTree>
    <p:extLst>
      <p:ext uri="{BB962C8B-B14F-4D97-AF65-F5344CB8AC3E}">
        <p14:creationId xmlns:p14="http://schemas.microsoft.com/office/powerpoint/2010/main" val="1887661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4A6A-0C79-48A2-8F57-E4FDEC1E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 Subnet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1EF0943-4D54-4FE4-920E-C616B21EC1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272" y="1489454"/>
            <a:ext cx="3787716" cy="5083514"/>
          </a:xfrm>
        </p:spPr>
      </p:pic>
    </p:spTree>
    <p:extLst>
      <p:ext uri="{BB962C8B-B14F-4D97-AF65-F5344CB8AC3E}">
        <p14:creationId xmlns:p14="http://schemas.microsoft.com/office/powerpoint/2010/main" val="21197821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61</Words>
  <Application>Microsoft Office PowerPoint</Application>
  <PresentationFormat>On-screen Show (4:3)</PresentationFormat>
  <Paragraphs>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Choosing the best diet? </vt:lpstr>
      <vt:lpstr>Model</vt:lpstr>
      <vt:lpstr>Benefits Subnet</vt:lpstr>
      <vt:lpstr>Benefits-&gt;Medical</vt:lpstr>
      <vt:lpstr>Benefits -&gt; Personal</vt:lpstr>
      <vt:lpstr>Opportunities Subnet</vt:lpstr>
      <vt:lpstr>Opportunities -&gt; Personal </vt:lpstr>
      <vt:lpstr>Opportunities -&gt; Social</vt:lpstr>
      <vt:lpstr>Costs Subnet</vt:lpstr>
      <vt:lpstr>Costs -&gt; Economical </vt:lpstr>
      <vt:lpstr>Costs -&gt; Medical</vt:lpstr>
      <vt:lpstr>Risks Subnet</vt:lpstr>
      <vt:lpstr>Risks -&gt; Medical</vt:lpstr>
      <vt:lpstr>Results under BOCR</vt:lpstr>
      <vt:lpstr>Overall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Choosing the best diet? </dc:title>
  <dc:creator>LR Wei</dc:creator>
  <cp:lastModifiedBy>LR Wei</cp:lastModifiedBy>
  <cp:revision>4</cp:revision>
  <dcterms:created xsi:type="dcterms:W3CDTF">2018-09-27T01:13:07Z</dcterms:created>
  <dcterms:modified xsi:type="dcterms:W3CDTF">2018-09-27T01:44:52Z</dcterms:modified>
</cp:coreProperties>
</file>