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4/25/2016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Dugan</a:t>
            </a:r>
          </a:p>
          <a:p>
            <a:r>
              <a:rPr lang="en-US" dirty="0" smtClean="0"/>
              <a:t>April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9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 Social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90625"/>
            <a:ext cx="58864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6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 Synthesis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104900"/>
            <a:ext cx="4600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9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 Focus</a:t>
            </a:r>
          </a:p>
          <a:p>
            <a:pPr lvl="1"/>
            <a:r>
              <a:rPr lang="en-US" dirty="0" smtClean="0"/>
              <a:t>Time (or lack thereof)</a:t>
            </a:r>
          </a:p>
          <a:p>
            <a:pPr lvl="1"/>
            <a:r>
              <a:rPr lang="en-US" dirty="0" smtClean="0"/>
              <a:t>Opportunity costs</a:t>
            </a:r>
          </a:p>
        </p:txBody>
      </p:sp>
      <p:pic>
        <p:nvPicPr>
          <p:cNvPr id="23554" name="Picture 2" descr="C:\Users\bdugan\AppData\Local\Microsoft\Windows\Temporary Internet Files\Content.IE5\XAUINWQS\Cartoon_Woman_At_Work_with_Her_Computer_on_Fire_Royalty_Free_Clipart_Picture_090604-161121-8370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286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Costs: Economic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90625"/>
            <a:ext cx="58864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17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Costs: Social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9" y="1600200"/>
            <a:ext cx="8429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7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Costs: Synthesis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104900"/>
            <a:ext cx="4600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4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 Focus</a:t>
            </a:r>
          </a:p>
          <a:p>
            <a:pPr lvl="1"/>
            <a:r>
              <a:rPr lang="en-US" dirty="0" smtClean="0"/>
              <a:t>Forfeit tuition reimbursement</a:t>
            </a:r>
          </a:p>
          <a:p>
            <a:pPr lvl="1"/>
            <a:r>
              <a:rPr lang="en-US" dirty="0" smtClean="0"/>
              <a:t>Missed professional opportunity due to extended contractual commitment to current company</a:t>
            </a:r>
          </a:p>
          <a:p>
            <a:pPr lvl="1"/>
            <a:endParaRPr lang="en-US" dirty="0"/>
          </a:p>
        </p:txBody>
      </p:sp>
      <p:pic>
        <p:nvPicPr>
          <p:cNvPr id="4" name="Picture 6" descr="C:\Users\bdugan\AppData\Local\Microsoft\Windows\Temporary Internet Files\Content.IE5\5D2F9UZY\fue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8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Risks: Economic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90625"/>
            <a:ext cx="84772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2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Risks: Social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185863"/>
            <a:ext cx="68294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3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Risks: Synthesis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524000"/>
            <a:ext cx="4600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0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which degree(s) to pursue</a:t>
            </a:r>
          </a:p>
          <a:p>
            <a:pPr lvl="1"/>
            <a:r>
              <a:rPr lang="en-US" dirty="0" smtClean="0"/>
              <a:t>MBA</a:t>
            </a:r>
          </a:p>
          <a:p>
            <a:pPr lvl="1"/>
            <a:r>
              <a:rPr lang="en-US" dirty="0" smtClean="0"/>
              <a:t>MBA/MSMSE</a:t>
            </a:r>
          </a:p>
          <a:p>
            <a:pPr lvl="1"/>
            <a:r>
              <a:rPr lang="en-US" dirty="0" smtClean="0"/>
              <a:t>Quit!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9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057400"/>
            <a:ext cx="6743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8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Synthesis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51" y="1447800"/>
            <a:ext cx="50768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Synthesis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447800"/>
            <a:ext cx="50768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876800" cy="4526280"/>
          </a:xfrm>
        </p:spPr>
        <p:txBody>
          <a:bodyPr/>
          <a:lstStyle/>
          <a:p>
            <a:r>
              <a:rPr lang="en-US" dirty="0" smtClean="0"/>
              <a:t>MBA/MSMSE always highest benefits</a:t>
            </a:r>
          </a:p>
          <a:p>
            <a:r>
              <a:rPr lang="en-US" dirty="0" smtClean="0"/>
              <a:t>Tradeoff between MBA and Quit! Occurs at the .5 rating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55221"/>
            <a:ext cx="3216655" cy="49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953000" cy="4526280"/>
          </a:xfrm>
        </p:spPr>
        <p:txBody>
          <a:bodyPr/>
          <a:lstStyle/>
          <a:p>
            <a:r>
              <a:rPr lang="en-US" dirty="0" smtClean="0"/>
              <a:t>MBA/MSMSE always highest opportunities</a:t>
            </a:r>
          </a:p>
          <a:p>
            <a:r>
              <a:rPr lang="en-US" dirty="0" smtClean="0"/>
              <a:t>Tradeoff between quit and MBA at .`5 rating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79" y="1600200"/>
            <a:ext cx="3202821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8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953000" cy="4526280"/>
          </a:xfrm>
        </p:spPr>
        <p:txBody>
          <a:bodyPr/>
          <a:lstStyle/>
          <a:p>
            <a:r>
              <a:rPr lang="en-US" dirty="0" smtClean="0"/>
              <a:t>Critical intersection point at .17 rating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02821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82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05400" cy="4526280"/>
          </a:xfrm>
        </p:spPr>
        <p:txBody>
          <a:bodyPr/>
          <a:lstStyle/>
          <a:p>
            <a:r>
              <a:rPr lang="en-US" dirty="0" smtClean="0"/>
              <a:t>Similar to costs with slightly higher negative slope for alternatives after the critical point of .18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02821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8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62400" cy="45262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Results were very </a:t>
            </a:r>
            <a:r>
              <a:rPr lang="en-US" dirty="0" err="1" smtClean="0"/>
              <a:t>suprising</a:t>
            </a:r>
            <a:endParaRPr lang="en-US" dirty="0" smtClean="0"/>
          </a:p>
          <a:p>
            <a:pPr lvl="1"/>
            <a:r>
              <a:rPr lang="en-US" dirty="0" smtClean="0"/>
              <a:t>“Gut feel”</a:t>
            </a:r>
          </a:p>
          <a:p>
            <a:pPr lvl="2"/>
            <a:r>
              <a:rPr lang="en-US" dirty="0" smtClean="0"/>
              <a:t>1. MBA</a:t>
            </a:r>
          </a:p>
          <a:p>
            <a:pPr lvl="2"/>
            <a:r>
              <a:rPr lang="en-US" dirty="0" smtClean="0"/>
              <a:t>2. MBA/MSMSE</a:t>
            </a:r>
          </a:p>
          <a:p>
            <a:pPr lvl="2"/>
            <a:r>
              <a:rPr lang="en-US" dirty="0" smtClean="0"/>
              <a:t>3. Quit!</a:t>
            </a:r>
            <a:endParaRPr lang="en-US" dirty="0"/>
          </a:p>
          <a:p>
            <a:r>
              <a:rPr lang="en-US" dirty="0" smtClean="0"/>
              <a:t>I believe discrepancy between gut feel and results can be attributed to abnormally high costs for MBA/MSMSE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23988"/>
            <a:ext cx="2667000" cy="25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5" y="3946755"/>
            <a:ext cx="2649549" cy="25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</a:p>
          <a:p>
            <a:r>
              <a:rPr lang="en-US" dirty="0" smtClean="0"/>
              <a:t>Social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15510" r="16352" b="40408"/>
          <a:stretch/>
        </p:blipFill>
        <p:spPr bwMode="auto">
          <a:xfrm>
            <a:off x="762000" y="3200400"/>
            <a:ext cx="7352523" cy="30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96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 focus</a:t>
            </a:r>
          </a:p>
          <a:p>
            <a:pPr lvl="1"/>
            <a:r>
              <a:rPr lang="en-US" dirty="0" smtClean="0"/>
              <a:t>Long term Earnings</a:t>
            </a:r>
          </a:p>
          <a:p>
            <a:pPr lvl="1"/>
            <a:r>
              <a:rPr lang="en-US" dirty="0" smtClean="0"/>
              <a:t>Short term Free time</a:t>
            </a:r>
            <a:endParaRPr lang="en-US" dirty="0"/>
          </a:p>
        </p:txBody>
      </p:sp>
      <p:pic>
        <p:nvPicPr>
          <p:cNvPr id="21507" name="Picture 3" descr="C:\Users\bdugan\AppData\Local\Microsoft\Windows\Temporary Internet Files\Content.IE5\5D2F9UZY\1314850782_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40317"/>
            <a:ext cx="16430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bdugan\AppData\Local\Microsoft\Windows\Temporary Internet Files\Content.IE5\P7SUN566\leisure-boat-sketch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40317"/>
            <a:ext cx="340310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5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Economic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67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6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Social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45" y="1676400"/>
            <a:ext cx="67532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Synthesis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8" y="1676400"/>
            <a:ext cx="40576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4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Predominate Focus</a:t>
            </a:r>
          </a:p>
          <a:p>
            <a:pPr lvl="1"/>
            <a:r>
              <a:rPr lang="en-US" dirty="0" smtClean="0"/>
              <a:t>Personal Accomplishment</a:t>
            </a:r>
          </a:p>
          <a:p>
            <a:pPr lvl="1"/>
            <a:r>
              <a:rPr lang="en-US" dirty="0" smtClean="0"/>
              <a:t>Future Job Opportunity Probability</a:t>
            </a:r>
            <a:endParaRPr lang="en-US" dirty="0"/>
          </a:p>
        </p:txBody>
      </p:sp>
      <p:pic>
        <p:nvPicPr>
          <p:cNvPr id="22530" name="Picture 2" descr="C:\Users\bdugan\AppData\Local\Microsoft\Windows\Temporary Internet Files\Content.IE5\5D2F9UZY\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543300" cy="28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 Economic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90625"/>
            <a:ext cx="58864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86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</TotalTime>
  <Words>206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PowerPoint Presentation</vt:lpstr>
      <vt:lpstr>Goal</vt:lpstr>
      <vt:lpstr>BOCR MODEL</vt:lpstr>
      <vt:lpstr>Benefits</vt:lpstr>
      <vt:lpstr>Benefits: Economic</vt:lpstr>
      <vt:lpstr>Benefits: Social</vt:lpstr>
      <vt:lpstr>Benefits Synthesis</vt:lpstr>
      <vt:lpstr>Opportunities</vt:lpstr>
      <vt:lpstr>Opportunities: Economic</vt:lpstr>
      <vt:lpstr>Opportunities: Social</vt:lpstr>
      <vt:lpstr>Opportunities: Synthesis</vt:lpstr>
      <vt:lpstr>Costs</vt:lpstr>
      <vt:lpstr>Costs: Economic</vt:lpstr>
      <vt:lpstr>Costs: Social</vt:lpstr>
      <vt:lpstr>Costs: Synthesis</vt:lpstr>
      <vt:lpstr>Risks</vt:lpstr>
      <vt:lpstr>Risks: Economic</vt:lpstr>
      <vt:lpstr>Risks: Social</vt:lpstr>
      <vt:lpstr>Risks: Synthesis</vt:lpstr>
      <vt:lpstr>Ratings</vt:lpstr>
      <vt:lpstr>Multiplicative Synthesis</vt:lpstr>
      <vt:lpstr>Additive Synthesis</vt:lpstr>
      <vt:lpstr>Benefits Sensitivity</vt:lpstr>
      <vt:lpstr>Opportunities Sensitivity</vt:lpstr>
      <vt:lpstr>Costs Sensitivity</vt:lpstr>
      <vt:lpstr>Risks Sensitivity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Dugan</dc:creator>
  <cp:lastModifiedBy>Brett Dugan</cp:lastModifiedBy>
  <cp:revision>6</cp:revision>
  <dcterms:created xsi:type="dcterms:W3CDTF">2016-04-26T00:36:45Z</dcterms:created>
  <dcterms:modified xsi:type="dcterms:W3CDTF">2016-04-26T02:01:18Z</dcterms:modified>
</cp:coreProperties>
</file>