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Choosing a career path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086517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Civil Engineering</a:t>
            </a:r>
          </a:p>
          <a:p>
            <a:r>
              <a:rPr lang="en-US" dirty="0"/>
              <a:t>Operations Management</a:t>
            </a:r>
          </a:p>
          <a:p>
            <a:r>
              <a:rPr lang="en-US" dirty="0"/>
              <a:t>Management Consulting.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05A9-45E3-7E4C-BE43-7CF5F383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DD74-B2CC-2347-AE73-99B7E403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A24C8E-E28E-6744-A162-412779E53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240" y="1173946"/>
            <a:ext cx="6436837" cy="568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036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84F5A-6760-D541-81BB-EC7ACCCC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99A856-2013-624A-A853-5809A5EBF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F3C6CF-DF0B-A843-9A97-5072E504D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426" y="2160590"/>
            <a:ext cx="7844175" cy="241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8519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3334</TotalTime>
  <Words>32</Words>
  <Application>Microsoft Macintosh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BOCR - Choosing a career path          </vt:lpstr>
      <vt:lpstr>Model – BOCR subnets</vt:lpstr>
      <vt:lpstr>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65</cp:revision>
  <dcterms:created xsi:type="dcterms:W3CDTF">2020-07-09T21:59:17Z</dcterms:created>
  <dcterms:modified xsi:type="dcterms:W3CDTF">2020-07-24T20:15:37Z</dcterms:modified>
</cp:coreProperties>
</file>