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4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8" y="765717"/>
            <a:ext cx="7341221" cy="1320800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ANP BOCR	- </a:t>
            </a:r>
            <a:r>
              <a:rPr lang="en-US" b="1" dirty="0"/>
              <a:t>BEST CAREER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b="1" dirty="0"/>
              <a:t>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3200" dirty="0"/>
            </a:br>
            <a:br>
              <a:rPr lang="en-US" dirty="0"/>
            </a:b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086517"/>
            <a:ext cx="7695415" cy="3438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ALTERNATIVES:  </a:t>
            </a:r>
          </a:p>
          <a:p>
            <a:r>
              <a:rPr lang="en-US" dirty="0"/>
              <a:t>Consulting</a:t>
            </a:r>
          </a:p>
          <a:p>
            <a:r>
              <a:rPr lang="en-US" dirty="0"/>
              <a:t>Health (Physician)</a:t>
            </a:r>
          </a:p>
          <a:p>
            <a:r>
              <a:rPr lang="en-US" dirty="0"/>
              <a:t>Legal (Attorney)</a:t>
            </a:r>
          </a:p>
          <a:p>
            <a:r>
              <a:rPr lang="en-US" dirty="0"/>
              <a:t>Information technology</a:t>
            </a:r>
          </a:p>
          <a:p>
            <a:r>
              <a:rPr lang="en-US" dirty="0"/>
              <a:t>Investment banking</a:t>
            </a:r>
          </a:p>
          <a:p>
            <a:r>
              <a:rPr lang="en-US" dirty="0"/>
              <a:t>Teaching/Research. 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F2218C-33F9-7347-9A24-85F306D03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" y="1270000"/>
            <a:ext cx="7315200" cy="528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71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05A9-45E3-7E4C-BE43-7CF5F383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– BOCR subnets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FDD74-B2CC-2347-AE73-99B7E403F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EC7A71-2084-D244-A2AC-5DF953502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259" y="1270000"/>
            <a:ext cx="5650391" cy="535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036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4F5A-6760-D541-81BB-EC7ACCCC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99A856-2013-624A-A853-5809A5EBF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F7D50E-201E-F04D-A2A6-E4C207D88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155" y="1917700"/>
            <a:ext cx="72136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8519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3333</TotalTime>
  <Words>42</Words>
  <Application>Microsoft Macintosh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ANP BOCR - BEST CAREER           </vt:lpstr>
      <vt:lpstr>Strategic Criteria</vt:lpstr>
      <vt:lpstr>Model – BOCR subnets</vt:lpstr>
      <vt:lpstr>Result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LR Wei</cp:lastModifiedBy>
  <cp:revision>63</cp:revision>
  <dcterms:created xsi:type="dcterms:W3CDTF">2020-07-09T21:59:17Z</dcterms:created>
  <dcterms:modified xsi:type="dcterms:W3CDTF">2020-07-24T20:12:42Z</dcterms:modified>
</cp:coreProperties>
</file>