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6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38182-ECEF-4CB3-B84E-0D1FBE61E58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C3D9-9283-4EBB-9BDA-11C765485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415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38182-ECEF-4CB3-B84E-0D1FBE61E58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C3D9-9283-4EBB-9BDA-11C765485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85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38182-ECEF-4CB3-B84E-0D1FBE61E58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C3D9-9283-4EBB-9BDA-11C7654858F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0998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38182-ECEF-4CB3-B84E-0D1FBE61E58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C3D9-9283-4EBB-9BDA-11C765485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0940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38182-ECEF-4CB3-B84E-0D1FBE61E58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C3D9-9283-4EBB-9BDA-11C7654858F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92909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38182-ECEF-4CB3-B84E-0D1FBE61E58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C3D9-9283-4EBB-9BDA-11C765485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969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38182-ECEF-4CB3-B84E-0D1FBE61E58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C3D9-9283-4EBB-9BDA-11C765485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19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38182-ECEF-4CB3-B84E-0D1FBE61E58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C3D9-9283-4EBB-9BDA-11C765485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322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38182-ECEF-4CB3-B84E-0D1FBE61E58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C3D9-9283-4EBB-9BDA-11C765485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04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38182-ECEF-4CB3-B84E-0D1FBE61E58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C3D9-9283-4EBB-9BDA-11C765485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959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38182-ECEF-4CB3-B84E-0D1FBE61E58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C3D9-9283-4EBB-9BDA-11C765485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438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38182-ECEF-4CB3-B84E-0D1FBE61E58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C3D9-9283-4EBB-9BDA-11C765485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796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38182-ECEF-4CB3-B84E-0D1FBE61E58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C3D9-9283-4EBB-9BDA-11C765485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43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38182-ECEF-4CB3-B84E-0D1FBE61E58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C3D9-9283-4EBB-9BDA-11C765485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903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38182-ECEF-4CB3-B84E-0D1FBE61E58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C3D9-9283-4EBB-9BDA-11C765485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2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38182-ECEF-4CB3-B84E-0D1FBE61E58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8C3D9-9283-4EBB-9BDA-11C765485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32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38182-ECEF-4CB3-B84E-0D1FBE61E58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DB8C3D9-9283-4EBB-9BDA-11C765485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35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F10E24-5517-4E65-9F45-3AAB656E8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 Selection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0658E47-4F99-4A93-88F9-81D62F2CF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Goal: Car Selection</a:t>
            </a:r>
          </a:p>
          <a:p>
            <a:r>
              <a:rPr lang="en-US" sz="3200" dirty="0"/>
              <a:t>Alternatives: </a:t>
            </a:r>
          </a:p>
          <a:p>
            <a:pPr lvl="1"/>
            <a:r>
              <a:rPr lang="en-US" sz="3000" dirty="0"/>
              <a:t>Acura TL</a:t>
            </a:r>
          </a:p>
          <a:p>
            <a:pPr lvl="1"/>
            <a:r>
              <a:rPr lang="en-US" sz="3000" dirty="0"/>
              <a:t>Toyota Camry</a:t>
            </a:r>
          </a:p>
          <a:p>
            <a:pPr lvl="1"/>
            <a:r>
              <a:rPr lang="en-US" sz="3000" dirty="0"/>
              <a:t>Honda Civic</a:t>
            </a:r>
          </a:p>
        </p:txBody>
      </p:sp>
    </p:spTree>
    <p:extLst>
      <p:ext uri="{BB962C8B-B14F-4D97-AF65-F5344CB8AC3E}">
        <p14:creationId xmlns:p14="http://schemas.microsoft.com/office/powerpoint/2010/main" val="530860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BC592-6726-44D7-B9FA-F1A4F94BA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A7EF1F-395C-403D-BAEF-5DB0D72708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95" t="14110" r="23914" b="34660"/>
          <a:stretch/>
        </p:blipFill>
        <p:spPr>
          <a:xfrm>
            <a:off x="532860" y="1553498"/>
            <a:ext cx="8443992" cy="422514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FAF7E88-1480-4D76-906B-26F7F718562D}"/>
              </a:ext>
            </a:extLst>
          </p:cNvPr>
          <p:cNvSpPr txBox="1"/>
          <p:nvPr/>
        </p:nvSpPr>
        <p:spPr>
          <a:xfrm>
            <a:off x="513195" y="5722375"/>
            <a:ext cx="5545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 </a:t>
            </a:r>
          </a:p>
        </p:txBody>
      </p:sp>
    </p:spTree>
    <p:extLst>
      <p:ext uri="{BB962C8B-B14F-4D97-AF65-F5344CB8AC3E}">
        <p14:creationId xmlns:p14="http://schemas.microsoft.com/office/powerpoint/2010/main" val="4124891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AE407-9568-4490-92FC-9B4813AC1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1F6E18F8-C2B5-4CE0-A645-8CB4456600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7" y="2343506"/>
            <a:ext cx="8624218" cy="173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35386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24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Car Selection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 Selection</dc:title>
  <dc:creator>LR Wei</dc:creator>
  <cp:lastModifiedBy>LR Wei</cp:lastModifiedBy>
  <cp:revision>1</cp:revision>
  <dcterms:created xsi:type="dcterms:W3CDTF">2018-09-22T18:15:46Z</dcterms:created>
  <dcterms:modified xsi:type="dcterms:W3CDTF">2018-09-22T18:20:09Z</dcterms:modified>
</cp:coreProperties>
</file>