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9" r:id="rId3"/>
    <p:sldId id="265" r:id="rId4"/>
    <p:sldId id="264" r:id="rId5"/>
    <p:sldId id="263" r:id="rId6"/>
    <p:sldId id="262" r:id="rId7"/>
    <p:sldId id="261" r:id="rId8"/>
    <p:sldId id="260" r:id="rId9"/>
    <p:sldId id="258" r:id="rId10"/>
    <p:sldId id="257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86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AAA36-D4CF-4146-9BA5-5781B1F96E78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80D2B-C603-42E6-B484-4FF00AF1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79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80D2B-C603-42E6-B484-4FF00AF153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6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22435C0-AE81-4477-9D98-58A66D6E4205}" type="datetimeFigureOut">
              <a:rPr lang="en-US" smtClean="0"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51C690-1B46-4811-BAE2-9CD8E4D4C8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BOCR Model FOR LEASE RENEWAL OR MOVING SCENARIOS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Courtney M. Kerler</a:t>
            </a:r>
          </a:p>
          <a:p>
            <a:endParaRPr lang="en-US" dirty="0"/>
          </a:p>
        </p:txBody>
      </p:sp>
      <p:pic>
        <p:nvPicPr>
          <p:cNvPr id="1026" name="Picture 2" descr="https://encrypted-tbn2.gstatic.com/images?q=tbn:ANd9GcSoGTgpJs5igizNjuDJQNzDvv5pTUVGXVjs6b3OeNoml0_ZDqx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33800"/>
            <a:ext cx="2590800" cy="2556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780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34" y="1600200"/>
            <a:ext cx="7620000" cy="4846320"/>
          </a:xfrm>
        </p:spPr>
        <p:txBody>
          <a:bodyPr/>
          <a:lstStyle/>
          <a:p>
            <a:r>
              <a:rPr lang="en-US" dirty="0" smtClean="0"/>
              <a:t>Benefits	Opportunities	Costs		Risks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9029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2" y="2640972"/>
            <a:ext cx="2117416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0134" y="2661438"/>
            <a:ext cx="2133600" cy="3071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661438"/>
            <a:ext cx="2139401" cy="3079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83763"/>
            <a:ext cx="2110687" cy="3026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0" y="9086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421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decision: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924800" cy="4846320"/>
          </a:xfrm>
        </p:spPr>
        <p:txBody>
          <a:bodyPr/>
          <a:lstStyle/>
          <a:p>
            <a:r>
              <a:rPr lang="en-US" dirty="0" smtClean="0"/>
              <a:t>Move to New Neighborhood (short term results)</a:t>
            </a:r>
            <a:endParaRPr lang="en-US" dirty="0"/>
          </a:p>
        </p:txBody>
      </p:sp>
      <p:pic>
        <p:nvPicPr>
          <p:cNvPr id="2050" name="Picture 2" descr="https://encrypted-tbn2.gstatic.com/images?q=tbn:ANd9GcRjJaC32A3ipvWfkLvGJ8zm9WCGkDEJQdUU3QsJTLFs3ls1YdBtb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5562600" cy="330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76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Alternatives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00" cy="4846320"/>
          </a:xfrm>
        </p:spPr>
        <p:txBody>
          <a:bodyPr/>
          <a:lstStyle/>
          <a:p>
            <a:r>
              <a:rPr lang="en-US" dirty="0" smtClean="0"/>
              <a:t>Renew Current Lease</a:t>
            </a:r>
          </a:p>
          <a:p>
            <a:pPr lvl="1"/>
            <a:r>
              <a:rPr lang="en-US" dirty="0" smtClean="0"/>
              <a:t>Live in Friendship</a:t>
            </a:r>
          </a:p>
          <a:p>
            <a:pPr lvl="1"/>
            <a:r>
              <a:rPr lang="en-US" dirty="0" smtClean="0"/>
              <a:t>Close to Campus, Work at Station Square, </a:t>
            </a:r>
            <a:r>
              <a:rPr lang="en-US" dirty="0" err="1" smtClean="0"/>
              <a:t>buslines</a:t>
            </a:r>
            <a:r>
              <a:rPr lang="en-US" dirty="0" smtClean="0"/>
              <a:t>, bike friendly area, close grocery stores</a:t>
            </a:r>
          </a:p>
          <a:p>
            <a:r>
              <a:rPr lang="en-US" dirty="0" smtClean="0"/>
              <a:t>Move within same Neighborhood</a:t>
            </a:r>
          </a:p>
          <a:p>
            <a:pPr lvl="1"/>
            <a:r>
              <a:rPr lang="en-US" dirty="0" smtClean="0"/>
              <a:t>Expend less effort moving</a:t>
            </a:r>
          </a:p>
          <a:p>
            <a:pPr lvl="1"/>
            <a:r>
              <a:rPr lang="en-US" dirty="0" smtClean="0"/>
              <a:t>But requires time to research/view apartments</a:t>
            </a:r>
          </a:p>
          <a:p>
            <a:r>
              <a:rPr lang="en-US" dirty="0" smtClean="0"/>
              <a:t>Move to New Neighborhood</a:t>
            </a:r>
          </a:p>
          <a:p>
            <a:pPr lvl="1"/>
            <a:r>
              <a:rPr lang="en-US" dirty="0" smtClean="0"/>
              <a:t>Expends maximum effort moving</a:t>
            </a:r>
          </a:p>
          <a:p>
            <a:pPr lvl="1"/>
            <a:r>
              <a:rPr lang="en-US" dirty="0" smtClean="0"/>
              <a:t>Requires research/viewing times, unknown areas, possible traffic congestion</a:t>
            </a:r>
            <a:endParaRPr lang="en-US" dirty="0"/>
          </a:p>
          <a:p>
            <a:pPr marL="29260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842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BOCR</a:t>
            </a:r>
          </a:p>
          <a:p>
            <a:r>
              <a:rPr lang="en-US" dirty="0" smtClean="0"/>
              <a:t>Alternatives</a:t>
            </a:r>
          </a:p>
          <a:p>
            <a:pPr lvl="1"/>
            <a:r>
              <a:rPr lang="en-US" dirty="0" smtClean="0"/>
              <a:t>Renew Lease</a:t>
            </a:r>
          </a:p>
          <a:p>
            <a:pPr lvl="1"/>
            <a:r>
              <a:rPr lang="en-US" dirty="0" smtClean="0"/>
              <a:t>Move within Neighborhood</a:t>
            </a:r>
          </a:p>
          <a:p>
            <a:pPr lvl="1"/>
            <a:r>
              <a:rPr lang="en-US" dirty="0" smtClean="0"/>
              <a:t>Move to new Neighborhood</a:t>
            </a:r>
          </a:p>
          <a:p>
            <a:r>
              <a:rPr lang="en-US" dirty="0" smtClean="0"/>
              <a:t>Strategic Control Criteria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029200" y="1371600"/>
            <a:ext cx="3657600" cy="449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4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Structure	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7956028"/>
              </p:ext>
            </p:extLst>
          </p:nvPr>
        </p:nvGraphicFramePr>
        <p:xfrm>
          <a:off x="762000" y="2209800"/>
          <a:ext cx="7289800" cy="2962272"/>
        </p:xfrm>
        <a:graphic>
          <a:graphicData uri="http://schemas.openxmlformats.org/drawingml/2006/table">
            <a:tbl>
              <a:tblPr/>
              <a:tblGrid>
                <a:gridCol w="1825057"/>
                <a:gridCol w="1765960"/>
                <a:gridCol w="1640813"/>
                <a:gridCol w="2057970"/>
              </a:tblGrid>
              <a:tr h="238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Benefits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Opportunities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9E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Risks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Safety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Safety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Obligation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Safety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-Environmental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-Environmental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-Move in 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-Environmental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-Internal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-Internal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-Monthly 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-Internal (building)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Efforts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Obligation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-Amenities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-Conveniences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-Time Requirements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-Potential Losses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-Position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-Commute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-Potential Pain/Suffering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Obligation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Financial Obligation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Efforts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DD"/>
                    </a:solidFill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-Move In 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-Responsibilities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-Labor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-Monthly 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-New costs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-Decision Making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Efforts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Efforts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-Physical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-Effort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-Decision Making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016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Subnets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57135"/>
            <a:ext cx="5705475" cy="4762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391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 subnet example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Benefits-&gt;Safety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400"/>
            <a:ext cx="6410325" cy="4818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603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 Subnet Example</a:t>
            </a:r>
            <a:br>
              <a:rPr lang="en-US" dirty="0" smtClean="0"/>
            </a:br>
            <a:r>
              <a:rPr lang="en-US" dirty="0" smtClean="0"/>
              <a:t>benefits-&gt; Safety-&gt; synthesis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6447864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9416"/>
            <a:ext cx="2438400" cy="319118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12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BOCR WHOLE MODEL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4800600" cy="223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" y="4038600"/>
            <a:ext cx="68199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4373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BOCR Ratings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8305800" cy="4846320"/>
          </a:xfrm>
        </p:spPr>
        <p:txBody>
          <a:bodyPr/>
          <a:lstStyle/>
          <a:p>
            <a:r>
              <a:rPr lang="en-US" dirty="0" smtClean="0"/>
              <a:t>Short Term				Long Term</a:t>
            </a:r>
            <a:endParaRPr lang="en-US" dirty="0"/>
          </a:p>
          <a:p>
            <a:r>
              <a:rPr lang="en-US" dirty="0" smtClean="0"/>
              <a:t>Multiplicative				Additive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743200"/>
            <a:ext cx="35052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743200"/>
            <a:ext cx="4038600" cy="378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51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166</TotalTime>
  <Words>205</Words>
  <Application>Microsoft Office PowerPoint</Application>
  <PresentationFormat>On-screen Show 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BOCR Model FOR LEASE RENEWAL OR MOVING SCENARIOS</vt:lpstr>
      <vt:lpstr>Moving Alternatives </vt:lpstr>
      <vt:lpstr>Model Overview </vt:lpstr>
      <vt:lpstr>BOCR Structure </vt:lpstr>
      <vt:lpstr>Subnets </vt:lpstr>
      <vt:lpstr>Inter subnet example  Benefits-&gt;Safety</vt:lpstr>
      <vt:lpstr>Inter Subnet Example benefits-&gt; Safety-&gt; synthesis</vt:lpstr>
      <vt:lpstr>BOCR WHOLE MODEL synthesis</vt:lpstr>
      <vt:lpstr>BOCR Ratings</vt:lpstr>
      <vt:lpstr>Sensitivity analysis</vt:lpstr>
      <vt:lpstr>Final decision:</vt:lpstr>
    </vt:vector>
  </TitlesOfParts>
  <Company>Wesco Distribution,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BOCR Model FOR LEASE RENEWAL OR MOVING SCENARIOS</dc:title>
  <dc:creator>Kerler, Courtney</dc:creator>
  <cp:lastModifiedBy>Kerler, Courtney</cp:lastModifiedBy>
  <cp:revision>15</cp:revision>
  <dcterms:created xsi:type="dcterms:W3CDTF">2013-04-23T19:03:01Z</dcterms:created>
  <dcterms:modified xsi:type="dcterms:W3CDTF">2013-04-24T13:38:49Z</dcterms:modified>
</cp:coreProperties>
</file>